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34076-CD1F-4232-A128-90F9540125D6}" v="2" dt="2026-07-02T17:04:05.1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7-02T17:08:00.886" v="700" actId="26606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7-02T17:08:00.886" v="700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7-02T17:08:00.886" v="700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7-02T17:08:00.886" v="700" actId="26606"/>
          <ac:spMkLst>
            <pc:docMk/>
            <pc:sldMk cId="0" sldId="256"/>
            <ac:spMk id="182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7-02T17:08:00.886" v="700" actId="26606"/>
          <ac:spMkLst>
            <pc:docMk/>
            <pc:sldMk cId="0" sldId="256"/>
            <ac:spMk id="183" creationId="{B6833AB9-605B-4FCD-AEA3-0556375B66F8}"/>
          </ac:spMkLst>
        </pc:spChg>
        <pc:spChg chg="add">
          <ac:chgData name="Neemias Informatica Lima" userId="b77af7bd85500281" providerId="LiveId" clId="{7D1CC9F5-6E0A-41F8-B5B9-DE5264088EBB}" dt="2026-07-02T17:08:00.886" v="700" actId="26606"/>
          <ac:spMkLst>
            <pc:docMk/>
            <pc:sldMk cId="0" sldId="256"/>
            <ac:spMk id="195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7-02T17:08:00.886" v="700" actId="26606"/>
          <ac:spMkLst>
            <pc:docMk/>
            <pc:sldMk cId="0" sldId="256"/>
            <ac:spMk id="197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7-02T17:08:00.886" v="700" actId="26606"/>
          <ac:grpSpMkLst>
            <pc:docMk/>
            <pc:sldMk cId="0" sldId="256"/>
            <ac:grpSpMk id="178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7-02T17:08:00.886" v="700" actId="26606"/>
          <ac:grpSpMkLst>
            <pc:docMk/>
            <pc:sldMk cId="0" sldId="256"/>
            <ac:grpSpMk id="190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7-02T17:03:11.418" v="674" actId="478"/>
          <ac:picMkLst>
            <pc:docMk/>
            <pc:sldMk cId="0" sldId="256"/>
            <ac:picMk id="3" creationId="{B9C58FD8-8921-82F3-C3A3-0E802F80177E}"/>
          </ac:picMkLst>
        </pc:picChg>
        <pc:picChg chg="add mod">
          <ac:chgData name="Neemias Informatica Lima" userId="b77af7bd85500281" providerId="LiveId" clId="{7D1CC9F5-6E0A-41F8-B5B9-DE5264088EBB}" dt="2026-07-02T17:08:00.886" v="700" actId="26606"/>
          <ac:picMkLst>
            <pc:docMk/>
            <pc:sldMk cId="0" sldId="256"/>
            <ac:picMk id="4" creationId="{6F9CDE97-D74F-CA76-5E40-592A33B44353}"/>
          </ac:picMkLst>
        </pc:picChg>
        <pc:picChg chg="add del">
          <ac:chgData name="Neemias Informatica Lima" userId="b77af7bd85500281" providerId="LiveId" clId="{7D1CC9F5-6E0A-41F8-B5B9-DE5264088EBB}" dt="2026-07-02T17:08:00.886" v="700" actId="26606"/>
          <ac:picMkLst>
            <pc:docMk/>
            <pc:sldMk cId="0" sldId="256"/>
            <ac:picMk id="177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7-02T17:08:00.886" v="700" actId="26606"/>
          <ac:picMkLst>
            <pc:docMk/>
            <pc:sldMk cId="0" sldId="256"/>
            <ac:picMk id="188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7-02T17:03:40.258" v="677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7-02T17:03:40.258" v="677" actId="14100"/>
          <ac:picMkLst>
            <pc:docMk/>
            <pc:sldMk cId="0" sldId="258"/>
            <ac:picMk id="2" creationId="{655DE498-0920-2AEA-9538-5103730A58CB}"/>
          </ac:picMkLst>
        </pc:picChg>
        <pc:picChg chg="add del mod">
          <ac:chgData name="Neemias Informatica Lima" userId="b77af7bd85500281" providerId="LiveId" clId="{7D1CC9F5-6E0A-41F8-B5B9-DE5264088EBB}" dt="2026-07-02T17:03:23.677" v="675" actId="478"/>
          <ac:picMkLst>
            <pc:docMk/>
            <pc:sldMk cId="0" sldId="258"/>
            <ac:picMk id="3" creationId="{453BDB65-97FC-FB83-E6E3-C592813C1B85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02T17:04:07.962" v="688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7-02T17:04:07.962" v="688" actId="14100"/>
          <ac:picMkLst>
            <pc:docMk/>
            <pc:sldMk cId="0" sldId="259"/>
            <ac:picMk id="2" creationId="{82F65567-852D-5AAB-F1B2-806CE928B027}"/>
          </ac:picMkLst>
        </pc:picChg>
        <pc:picChg chg="add del mod">
          <ac:chgData name="Neemias Informatica Lima" userId="b77af7bd85500281" providerId="LiveId" clId="{7D1CC9F5-6E0A-41F8-B5B9-DE5264088EBB}" dt="2026-07-02T17:03:43.862" v="678" actId="478"/>
          <ac:picMkLst>
            <pc:docMk/>
            <pc:sldMk cId="0" sldId="259"/>
            <ac:picMk id="4" creationId="{CE0C77F6-E69B-D9BB-D363-2195E88D7276}"/>
          </ac:picMkLst>
        </pc:picChg>
      </pc:sldChg>
      <pc:sldChg chg="addSp delSp modSp mod">
        <pc:chgData name="Neemias Informatica Lima" userId="b77af7bd85500281" providerId="LiveId" clId="{7D1CC9F5-6E0A-41F8-B5B9-DE5264088EBB}" dt="2026-07-02T17:04:20.805" v="690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7-02T17:04:20.805" v="690" actId="14100"/>
          <ac:picMkLst>
            <pc:docMk/>
            <pc:sldMk cId="0" sldId="260"/>
            <ac:picMk id="5" creationId="{B885FCA2-96AB-ED8E-C8B1-F9BFB51E53E5}"/>
          </ac:picMkLst>
        </pc:picChg>
        <pc:picChg chg="add del mod">
          <ac:chgData name="Neemias Informatica Lima" userId="b77af7bd85500281" providerId="LiveId" clId="{7D1CC9F5-6E0A-41F8-B5B9-DE5264088EBB}" dt="2026-07-02T17:03:44.921" v="679" actId="478"/>
          <ac:picMkLst>
            <pc:docMk/>
            <pc:sldMk cId="0" sldId="260"/>
            <ac:picMk id="6" creationId="{D4200CB3-098C-A5B1-F95F-B32B72CD4219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02T17:04:29.822" v="692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7-02T17:04:29.822" v="692" actId="14100"/>
          <ac:picMkLst>
            <pc:docMk/>
            <pc:sldMk cId="0" sldId="261"/>
            <ac:picMk id="3" creationId="{061AA094-697D-E9D5-7D90-987F6248EF99}"/>
          </ac:picMkLst>
        </pc:picChg>
        <pc:picChg chg="add del mod">
          <ac:chgData name="Neemias Informatica Lima" userId="b77af7bd85500281" providerId="LiveId" clId="{7D1CC9F5-6E0A-41F8-B5B9-DE5264088EBB}" dt="2026-07-02T17:03:45.931" v="680" actId="478"/>
          <ac:picMkLst>
            <pc:docMk/>
            <pc:sldMk cId="0" sldId="261"/>
            <ac:picMk id="4" creationId="{70F6462C-430D-2116-A540-865C66CCCD22}"/>
          </ac:picMkLst>
        </pc:picChg>
      </pc:sldChg>
      <pc:sldChg chg="addSp delSp modSp mod">
        <pc:chgData name="Neemias Informatica Lima" userId="b77af7bd85500281" providerId="LiveId" clId="{7D1CC9F5-6E0A-41F8-B5B9-DE5264088EBB}" dt="2026-07-02T17:04:40.631" v="694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7-02T17:04:40.631" v="694" actId="14100"/>
          <ac:picMkLst>
            <pc:docMk/>
            <pc:sldMk cId="0" sldId="262"/>
            <ac:picMk id="3" creationId="{9B95526B-1867-CE61-A97B-D249DCD6285A}"/>
          </ac:picMkLst>
        </pc:picChg>
        <pc:picChg chg="add del mod">
          <ac:chgData name="Neemias Informatica Lima" userId="b77af7bd85500281" providerId="LiveId" clId="{7D1CC9F5-6E0A-41F8-B5B9-DE5264088EBB}" dt="2026-07-02T17:03:47.890" v="681" actId="478"/>
          <ac:picMkLst>
            <pc:docMk/>
            <pc:sldMk cId="0" sldId="262"/>
            <ac:picMk id="4" creationId="{8109FFBD-30BD-8BF6-FDF0-1D2A7757BF83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02T17:04:51.755" v="696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7-02T17:04:51.755" v="696" actId="14100"/>
          <ac:picMkLst>
            <pc:docMk/>
            <pc:sldMk cId="0" sldId="263"/>
            <ac:picMk id="4" creationId="{104FE4CB-B9F5-404D-FB0E-4F2348113DFA}"/>
          </ac:picMkLst>
        </pc:picChg>
        <pc:picChg chg="add del mod">
          <ac:chgData name="Neemias Informatica Lima" userId="b77af7bd85500281" providerId="LiveId" clId="{7D1CC9F5-6E0A-41F8-B5B9-DE5264088EBB}" dt="2026-07-02T17:03:49.380" v="682" actId="478"/>
          <ac:picMkLst>
            <pc:docMk/>
            <pc:sldMk cId="0" sldId="263"/>
            <ac:picMk id="5" creationId="{F6F4BCF2-25EC-D96C-35D7-530756C96EF3}"/>
          </ac:picMkLst>
        </pc:picChg>
      </pc:sldChg>
      <pc:sldChg chg="addSp delSp modSp mod">
        <pc:chgData name="Neemias Informatica Lima" userId="b77af7bd85500281" providerId="LiveId" clId="{7D1CC9F5-6E0A-41F8-B5B9-DE5264088EBB}" dt="2026-07-02T17:04:02.661" v="686" actId="21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7-02T17:03:51.837" v="684" actId="478"/>
          <ac:picMkLst>
            <pc:docMk/>
            <pc:sldMk cId="3682231314" sldId="264"/>
            <ac:picMk id="3" creationId="{390423E6-7114-16E2-6876-E5D0C1F24908}"/>
          </ac:picMkLst>
        </pc:picChg>
        <pc:picChg chg="add del">
          <ac:chgData name="Neemias Informatica Lima" userId="b77af7bd85500281" providerId="LiveId" clId="{7D1CC9F5-6E0A-41F8-B5B9-DE5264088EBB}" dt="2026-07-02T17:04:02.661" v="686" actId="21"/>
          <ac:picMkLst>
            <pc:docMk/>
            <pc:sldMk cId="3682231314" sldId="264"/>
            <ac:picMk id="4" creationId="{82F65567-852D-5AAB-F1B2-806CE928B027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7-02T17:05:09.297" v="698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7-02T17:05:09.297" v="698" actId="14100"/>
          <ac:picMkLst>
            <pc:docMk/>
            <pc:sldMk cId="4289170828" sldId="267"/>
            <ac:picMk id="3" creationId="{58D26574-0DC8-D468-C6CE-0AE008C9BD99}"/>
          </ac:picMkLst>
        </pc:picChg>
        <pc:picChg chg="add del mod">
          <ac:chgData name="Neemias Informatica Lima" userId="b77af7bd85500281" providerId="LiveId" clId="{7D1CC9F5-6E0A-41F8-B5B9-DE5264088EBB}" dt="2026-07-02T17:03:50.937" v="683" actId="478"/>
          <ac:picMkLst>
            <pc:docMk/>
            <pc:sldMk cId="4289170828" sldId="267"/>
            <ac:picMk id="4" creationId="{69F470EA-39F0-1DA9-1837-674458C77D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91" name="Rectangle 190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9CDE97-D74F-CA76-5E40-592A33B44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31" y="965200"/>
            <a:ext cx="9496136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5DE498-0920-2AEA-9538-5103730A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F65567-852D-5AAB-F1B2-806CE928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85FCA2-96AB-ED8E-C8B1-F9BFB51E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1AA094-697D-E9D5-7D90-987F6248E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95526B-1867-CE61-A97B-D249DCD6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4FE4CB-B9F5-404D-FB0E-4F2348113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D26574-0DC8-D468-C6CE-0AE008C9B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202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2026-07-02T17:08:07Z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