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4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5664C2-0072-42CD-A37B-B7474071C376}" v="1" dt="2026-06-18T23:14:10.9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">
      <pc:chgData name="Neemias Informatica Lima" userId="b77af7bd85500281" providerId="LiveId" clId="{7D1CC9F5-6E0A-41F8-B5B9-DE5264088EBB}" dt="2026-06-19T20:08:49.542" v="637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6-18T23:18:56.378" v="635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6-18T23:18:56.378" v="635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6-18T23:18:56.378" v="635" actId="26606"/>
          <ac:spMkLst>
            <pc:docMk/>
            <pc:sldMk cId="0" sldId="256"/>
            <ac:spMk id="123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6-18T23:18:56.378" v="635" actId="26606"/>
          <ac:spMkLst>
            <pc:docMk/>
            <pc:sldMk cId="0" sldId="256"/>
            <ac:spMk id="125" creationId="{B6833AB9-605B-4FCD-AEA3-0556375B66F8}"/>
          </ac:spMkLst>
        </pc:spChg>
        <pc:spChg chg="add del">
          <ac:chgData name="Neemias Informatica Lima" userId="b77af7bd85500281" providerId="LiveId" clId="{7D1CC9F5-6E0A-41F8-B5B9-DE5264088EBB}" dt="2026-06-18T23:18:38.554" v="632" actId="26606"/>
          <ac:spMkLst>
            <pc:docMk/>
            <pc:sldMk cId="0" sldId="256"/>
            <ac:spMk id="141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6-18T23:18:38.554" v="632" actId="26606"/>
          <ac:spMkLst>
            <pc:docMk/>
            <pc:sldMk cId="0" sldId="256"/>
            <ac:spMk id="143" creationId="{B6833AB9-605B-4FCD-AEA3-0556375B66F8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45" creationId="{6FC2AD83-6F23-413C-AD90-9F32AF8275B2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47" creationId="{7367BE40-CEB0-42C0-A019-83612A9D1BDB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49" creationId="{93A1CF79-E584-4525-AB80-C5E826445E2F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51" creationId="{EDFF68DC-7619-4C0C-B291-0018372D27F1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53" creationId="{5003435F-4995-49A0-9B3D-4955D2822A21}"/>
          </ac:spMkLst>
        </pc:spChg>
        <pc:spChg chg="add del">
          <ac:chgData name="Neemias Informatica Lima" userId="b77af7bd85500281" providerId="LiveId" clId="{7D1CC9F5-6E0A-41F8-B5B9-DE5264088EBB}" dt="2026-06-18T23:18:56.304" v="634" actId="26606"/>
          <ac:spMkLst>
            <pc:docMk/>
            <pc:sldMk cId="0" sldId="256"/>
            <ac:spMk id="156" creationId="{12CED8F1-A066-4193-A0C6-FA32AABA2BE0}"/>
          </ac:spMkLst>
        </pc:spChg>
        <pc:spChg chg="add">
          <ac:chgData name="Neemias Informatica Lima" userId="b77af7bd85500281" providerId="LiveId" clId="{7D1CC9F5-6E0A-41F8-B5B9-DE5264088EBB}" dt="2026-06-18T23:18:56.378" v="635" actId="26606"/>
          <ac:spMkLst>
            <pc:docMk/>
            <pc:sldMk cId="0" sldId="256"/>
            <ac:spMk id="160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6-18T23:18:56.378" v="635" actId="26606"/>
          <ac:spMkLst>
            <pc:docMk/>
            <pc:sldMk cId="0" sldId="256"/>
            <ac:spMk id="161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6-18T23:18:56.378" v="635" actId="26606"/>
          <ac:grpSpMkLst>
            <pc:docMk/>
            <pc:sldMk cId="0" sldId="256"/>
            <ac:grpSpMk id="126" creationId="{42AB5EEF-5DB7-47EA-BB55-DC7DAC8A6870}"/>
          </ac:grpSpMkLst>
        </pc:grpChg>
        <pc:grpChg chg="add del">
          <ac:chgData name="Neemias Informatica Lima" userId="b77af7bd85500281" providerId="LiveId" clId="{7D1CC9F5-6E0A-41F8-B5B9-DE5264088EBB}" dt="2026-06-18T23:18:38.554" v="632" actId="26606"/>
          <ac:grpSpMkLst>
            <pc:docMk/>
            <pc:sldMk cId="0" sldId="256"/>
            <ac:grpSpMk id="136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6-18T23:18:56.378" v="635" actId="26606"/>
          <ac:grpSpMkLst>
            <pc:docMk/>
            <pc:sldMk cId="0" sldId="256"/>
            <ac:grpSpMk id="159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6-18T23:13:42.841" v="603" actId="478"/>
          <ac:picMkLst>
            <pc:docMk/>
            <pc:sldMk cId="0" sldId="256"/>
            <ac:picMk id="3" creationId="{62470DF9-F0E8-AF24-2B77-264618CBF4D1}"/>
          </ac:picMkLst>
        </pc:picChg>
        <pc:picChg chg="add mod">
          <ac:chgData name="Neemias Informatica Lima" userId="b77af7bd85500281" providerId="LiveId" clId="{7D1CC9F5-6E0A-41F8-B5B9-DE5264088EBB}" dt="2026-06-18T23:18:56.378" v="635" actId="26606"/>
          <ac:picMkLst>
            <pc:docMk/>
            <pc:sldMk cId="0" sldId="256"/>
            <ac:picMk id="4" creationId="{C5DAB4D6-232D-F561-A75E-AD0960790EC8}"/>
          </ac:picMkLst>
        </pc:picChg>
        <pc:picChg chg="add del">
          <ac:chgData name="Neemias Informatica Lima" userId="b77af7bd85500281" providerId="LiveId" clId="{7D1CC9F5-6E0A-41F8-B5B9-DE5264088EBB}" dt="2026-06-18T23:18:56.378" v="635" actId="26606"/>
          <ac:picMkLst>
            <pc:docMk/>
            <pc:sldMk cId="0" sldId="256"/>
            <ac:picMk id="124" creationId="{F770B4CD-535A-4FF2-B700-8C40F0031E93}"/>
          </ac:picMkLst>
        </pc:picChg>
        <pc:picChg chg="add del">
          <ac:chgData name="Neemias Informatica Lima" userId="b77af7bd85500281" providerId="LiveId" clId="{7D1CC9F5-6E0A-41F8-B5B9-DE5264088EBB}" dt="2026-06-18T23:18:38.554" v="632" actId="26606"/>
          <ac:picMkLst>
            <pc:docMk/>
            <pc:sldMk cId="0" sldId="256"/>
            <ac:picMk id="134" creationId="{F770B4CD-535A-4FF2-B700-8C40F0031E93}"/>
          </ac:picMkLst>
        </pc:picChg>
        <pc:picChg chg="del">
          <ac:chgData name="Neemias Informatica Lima" userId="b77af7bd85500281" providerId="LiveId" clId="{7D1CC9F5-6E0A-41F8-B5B9-DE5264088EBB}" dt="2026-06-18T23:18:56.304" v="634" actId="26606"/>
          <ac:picMkLst>
            <pc:docMk/>
            <pc:sldMk cId="0" sldId="256"/>
            <ac:picMk id="155" creationId="{9F5E1885-4B77-4930-AF94-83DC34F5166C}"/>
          </ac:picMkLst>
        </pc:picChg>
        <pc:picChg chg="add">
          <ac:chgData name="Neemias Informatica Lima" userId="b77af7bd85500281" providerId="LiveId" clId="{7D1CC9F5-6E0A-41F8-B5B9-DE5264088EBB}" dt="2026-06-18T23:18:56.378" v="635" actId="26606"/>
          <ac:picMkLst>
            <pc:docMk/>
            <pc:sldMk cId="0" sldId="256"/>
            <ac:picMk id="158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6-18T23:14:14.078" v="613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6-18T23:14:14.078" v="613" actId="14100"/>
          <ac:picMkLst>
            <pc:docMk/>
            <pc:sldMk cId="0" sldId="258"/>
            <ac:picMk id="2" creationId="{D725534F-70D3-2718-02CE-E73BF730457A}"/>
          </ac:picMkLst>
        </pc:picChg>
        <pc:picChg chg="add del mod">
          <ac:chgData name="Neemias Informatica Lima" userId="b77af7bd85500281" providerId="LiveId" clId="{7D1CC9F5-6E0A-41F8-B5B9-DE5264088EBB}" dt="2026-06-18T23:14:00.017" v="611" actId="478"/>
          <ac:picMkLst>
            <pc:docMk/>
            <pc:sldMk cId="0" sldId="258"/>
            <ac:picMk id="4" creationId="{7CE8E0A9-9C6D-C9E0-BF72-65CBF314A0AA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8T23:14:59.381" v="615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6-18T23:14:59.381" v="615" actId="14100"/>
          <ac:picMkLst>
            <pc:docMk/>
            <pc:sldMk cId="0" sldId="259"/>
            <ac:picMk id="3" creationId="{92EC6021-407E-82F3-9319-D4B582B7BDE9}"/>
          </ac:picMkLst>
        </pc:picChg>
        <pc:picChg chg="add del mod">
          <ac:chgData name="Neemias Informatica Lima" userId="b77af7bd85500281" providerId="LiveId" clId="{7D1CC9F5-6E0A-41F8-B5B9-DE5264088EBB}" dt="2026-06-18T23:13:45.927" v="604" actId="478"/>
          <ac:picMkLst>
            <pc:docMk/>
            <pc:sldMk cId="0" sldId="259"/>
            <ac:picMk id="4" creationId="{33ACCA74-EDF7-2CDD-7897-1741B9B118D6}"/>
          </ac:picMkLst>
        </pc:picChg>
      </pc:sldChg>
      <pc:sldChg chg="addSp delSp modSp mod">
        <pc:chgData name="Neemias Informatica Lima" userId="b77af7bd85500281" providerId="LiveId" clId="{7D1CC9F5-6E0A-41F8-B5B9-DE5264088EBB}" dt="2026-06-18T23:15:15.598" v="617" actId="14100"/>
        <pc:sldMkLst>
          <pc:docMk/>
          <pc:sldMk cId="0" sldId="260"/>
        </pc:sldMkLst>
        <pc:picChg chg="add mod">
          <ac:chgData name="Neemias Informatica Lima" userId="b77af7bd85500281" providerId="LiveId" clId="{7D1CC9F5-6E0A-41F8-B5B9-DE5264088EBB}" dt="2026-06-18T23:15:15.598" v="617" actId="14100"/>
          <ac:picMkLst>
            <pc:docMk/>
            <pc:sldMk cId="0" sldId="260"/>
            <ac:picMk id="5" creationId="{FBB07DE2-2684-9E18-5834-84436D777DDD}"/>
          </ac:picMkLst>
        </pc:picChg>
        <pc:picChg chg="add del">
          <ac:chgData name="Neemias Informatica Lima" userId="b77af7bd85500281" providerId="LiveId" clId="{7D1CC9F5-6E0A-41F8-B5B9-DE5264088EBB}" dt="2026-06-18T23:13:47.137" v="605" actId="478"/>
          <ac:picMkLst>
            <pc:docMk/>
            <pc:sldMk cId="0" sldId="260"/>
            <ac:picMk id="6" creationId="{945C7CC2-BA82-8603-9348-8ED3061CAAE0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8T23:15:29.716" v="619" actId="14100"/>
        <pc:sldMkLst>
          <pc:docMk/>
          <pc:sldMk cId="0" sldId="261"/>
        </pc:sldMkLst>
        <pc:picChg chg="add mod">
          <ac:chgData name="Neemias Informatica Lima" userId="b77af7bd85500281" providerId="LiveId" clId="{7D1CC9F5-6E0A-41F8-B5B9-DE5264088EBB}" dt="2026-06-18T23:15:29.716" v="619" actId="14100"/>
          <ac:picMkLst>
            <pc:docMk/>
            <pc:sldMk cId="0" sldId="261"/>
            <ac:picMk id="3" creationId="{8F1A1EDC-F4FA-36CF-17C8-43269FBCB039}"/>
          </ac:picMkLst>
        </pc:picChg>
        <pc:picChg chg="add del">
          <ac:chgData name="Neemias Informatica Lima" userId="b77af7bd85500281" providerId="LiveId" clId="{7D1CC9F5-6E0A-41F8-B5B9-DE5264088EBB}" dt="2026-06-18T23:13:48.576" v="606" actId="478"/>
          <ac:picMkLst>
            <pc:docMk/>
            <pc:sldMk cId="0" sldId="261"/>
            <ac:picMk id="4" creationId="{21791807-A4B1-F4C7-318E-27BBA11145A7}"/>
          </ac:picMkLst>
        </pc:picChg>
      </pc:sldChg>
      <pc:sldChg chg="addSp delSp modSp mod">
        <pc:chgData name="Neemias Informatica Lima" userId="b77af7bd85500281" providerId="LiveId" clId="{7D1CC9F5-6E0A-41F8-B5B9-DE5264088EBB}" dt="2026-06-18T23:15:45.798" v="621" actId="14100"/>
        <pc:sldMkLst>
          <pc:docMk/>
          <pc:sldMk cId="0" sldId="262"/>
        </pc:sldMkLst>
        <pc:picChg chg="add mod">
          <ac:chgData name="Neemias Informatica Lima" userId="b77af7bd85500281" providerId="LiveId" clId="{7D1CC9F5-6E0A-41F8-B5B9-DE5264088EBB}" dt="2026-06-18T23:15:45.798" v="621" actId="14100"/>
          <ac:picMkLst>
            <pc:docMk/>
            <pc:sldMk cId="0" sldId="262"/>
            <ac:picMk id="3" creationId="{33B8AA37-9181-A8D0-2261-68BCD18ACB81}"/>
          </ac:picMkLst>
        </pc:picChg>
        <pc:picChg chg="add del mod">
          <ac:chgData name="Neemias Informatica Lima" userId="b77af7bd85500281" providerId="LiveId" clId="{7D1CC9F5-6E0A-41F8-B5B9-DE5264088EBB}" dt="2026-06-18T23:13:50.151" v="607" actId="478"/>
          <ac:picMkLst>
            <pc:docMk/>
            <pc:sldMk cId="0" sldId="262"/>
            <ac:picMk id="4" creationId="{C834E1CB-2F16-A0C2-7663-C7494332A39E}"/>
          </ac:picMkLst>
        </pc:picChg>
      </pc:sldChg>
      <pc:sldChg chg="addSp delSp modSp add del mod">
        <pc:chgData name="Neemias Informatica Lima" userId="b77af7bd85500281" providerId="LiveId" clId="{7D1CC9F5-6E0A-41F8-B5B9-DE5264088EBB}" dt="2026-06-18T23:16:25.402" v="623" actId="14100"/>
        <pc:sldMkLst>
          <pc:docMk/>
          <pc:sldMk cId="0" sldId="263"/>
        </pc:sldMkLst>
        <pc:picChg chg="add mod">
          <ac:chgData name="Neemias Informatica Lima" userId="b77af7bd85500281" providerId="LiveId" clId="{7D1CC9F5-6E0A-41F8-B5B9-DE5264088EBB}" dt="2026-06-18T23:16:25.402" v="623" actId="14100"/>
          <ac:picMkLst>
            <pc:docMk/>
            <pc:sldMk cId="0" sldId="263"/>
            <ac:picMk id="4" creationId="{7FA460BC-58C6-07BF-226B-36134B7EECA3}"/>
          </ac:picMkLst>
        </pc:picChg>
        <pc:picChg chg="add del mod">
          <ac:chgData name="Neemias Informatica Lima" userId="b77af7bd85500281" providerId="LiveId" clId="{7D1CC9F5-6E0A-41F8-B5B9-DE5264088EBB}" dt="2026-06-18T23:13:51.741" v="608" actId="478"/>
          <ac:picMkLst>
            <pc:docMk/>
            <pc:sldMk cId="0" sldId="263"/>
            <ac:picMk id="5" creationId="{7B49EC30-7D56-A2AC-13F6-B8172E2C0AB2}"/>
          </ac:picMkLst>
        </pc:picChg>
      </pc:sldChg>
      <pc:sldChg chg="addSp delSp modSp mod">
        <pc:chgData name="Neemias Informatica Lima" userId="b77af7bd85500281" providerId="LiveId" clId="{7D1CC9F5-6E0A-41F8-B5B9-DE5264088EBB}" dt="2026-06-19T20:08:49.542" v="637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6-19T20:08:49.542" v="637" actId="14100"/>
          <ac:picMkLst>
            <pc:docMk/>
            <pc:sldMk cId="3682231314" sldId="264"/>
            <ac:picMk id="3" creationId="{318773D5-E005-7B62-2931-F9F7DF8B27C6}"/>
          </ac:picMkLst>
        </pc:picChg>
        <pc:picChg chg="add del mod">
          <ac:chgData name="Neemias Informatica Lima" userId="b77af7bd85500281" providerId="LiveId" clId="{7D1CC9F5-6E0A-41F8-B5B9-DE5264088EBB}" dt="2026-06-18T23:13:55.372" v="610" actId="478"/>
          <ac:picMkLst>
            <pc:docMk/>
            <pc:sldMk cId="3682231314" sldId="264"/>
            <ac:picMk id="4" creationId="{6A0B1F02-05F3-87C7-FED2-408C8BCC39DA}"/>
          </ac:picMkLst>
        </pc:picChg>
      </pc:sldChg>
      <pc:sldChg chg="addSp delSp modSp add del mod ord">
        <pc:chgData name="Neemias Informatica Lima" userId="b77af7bd85500281" providerId="LiveId" clId="{7D1CC9F5-6E0A-41F8-B5B9-DE5264088EBB}" dt="2026-06-18T23:16:44.181" v="627" actId="14100"/>
        <pc:sldMkLst>
          <pc:docMk/>
          <pc:sldMk cId="4289170828" sldId="267"/>
        </pc:sldMkLst>
        <pc:picChg chg="add mod">
          <ac:chgData name="Neemias Informatica Lima" userId="b77af7bd85500281" providerId="LiveId" clId="{7D1CC9F5-6E0A-41F8-B5B9-DE5264088EBB}" dt="2026-06-18T23:16:44.181" v="627" actId="14100"/>
          <ac:picMkLst>
            <pc:docMk/>
            <pc:sldMk cId="4289170828" sldId="267"/>
            <ac:picMk id="3" creationId="{5E81BCF4-7E23-E1D6-8942-7FCEAE94E791}"/>
          </ac:picMkLst>
        </pc:picChg>
        <pc:picChg chg="add del mod">
          <ac:chgData name="Neemias Informatica Lima" userId="b77af7bd85500281" providerId="LiveId" clId="{7D1CC9F5-6E0A-41F8-B5B9-DE5264088EBB}" dt="2026-06-18T23:13:53.392" v="609" actId="478"/>
          <ac:picMkLst>
            <pc:docMk/>
            <pc:sldMk cId="4289170828" sldId="267"/>
            <ac:picMk id="4" creationId="{385BD339-333E-586E-C072-2B9816C3E13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33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9" name="Group 135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7" name="Rectangle 136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8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160" name="Rectangle 140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04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42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DAB4D6-232D-F561-A75E-AD0960790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223" y="965200"/>
            <a:ext cx="10611553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725534F-70D3-2718-02CE-E73BF730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EC6021-407E-82F3-9319-D4B582B7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B07DE2-2684-9E18-5834-84436D777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1A1EDC-F4FA-36CF-17C8-43269FBC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B8AA37-9181-A8D0-2261-68BCD18A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FA460BC-58C6-07BF-226B-36134B7EE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81BCF4-7E23-E1D6-8942-7FCEAE94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18773D5-E005-7B62-2931-F9F7DF8B2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187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2026-06-19T20:08:50Z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