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71" r:id="rId4"/>
    <p:sldId id="270" r:id="rId5"/>
    <p:sldId id="267" r:id="rId6"/>
    <p:sldId id="272" r:id="rId7"/>
    <p:sldId id="274" r:id="rId8"/>
    <p:sldId id="273" r:id="rId9"/>
    <p:sldId id="268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 modMainMaster">
      <pc:chgData name="Neemias Informatica Lima" userId="b77af7bd85500281" providerId="LiveId" clId="{7D1CC9F5-6E0A-41F8-B5B9-DE5264088EBB}" dt="2026-06-18T23:13:09.133" v="258" actId="22"/>
      <pc:docMkLst>
        <pc:docMk/>
      </pc:docMkLst>
      <pc:sldChg chg="addSp delSp new add del mod ord modTransition">
        <pc:chgData name="Neemias Informatica Lima" userId="b77af7bd85500281" providerId="LiveId" clId="{7D1CC9F5-6E0A-41F8-B5B9-DE5264088EBB}" dt="2026-06-18T23:11:53.213" v="250" actId="22"/>
        <pc:sldMkLst>
          <pc:docMk/>
          <pc:sldMk cId="2090918484" sldId="266"/>
        </pc:sldMkLst>
        <pc:picChg chg="add">
          <ac:chgData name="Neemias Informatica Lima" userId="b77af7bd85500281" providerId="LiveId" clId="{7D1CC9F5-6E0A-41F8-B5B9-DE5264088EBB}" dt="2026-06-18T23:11:53.213" v="250" actId="22"/>
          <ac:picMkLst>
            <pc:docMk/>
            <pc:sldMk cId="2090918484" sldId="266"/>
            <ac:picMk id="3" creationId="{741C0425-1AAC-5680-DBD5-83E57130B6C3}"/>
          </ac:picMkLst>
        </pc:picChg>
        <pc:picChg chg="add del">
          <ac:chgData name="Neemias Informatica Lima" userId="b77af7bd85500281" providerId="LiveId" clId="{7D1CC9F5-6E0A-41F8-B5B9-DE5264088EBB}" dt="2026-06-18T23:11:39.032" v="242" actId="478"/>
          <ac:picMkLst>
            <pc:docMk/>
            <pc:sldMk cId="2090918484" sldId="266"/>
            <ac:picMk id="4" creationId="{0CF69489-5B92-7C33-562C-95848DE27247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6-18T23:12:28.385" v="254" actId="22"/>
        <pc:sldMkLst>
          <pc:docMk/>
          <pc:sldMk cId="4144680209" sldId="267"/>
        </pc:sldMkLst>
        <pc:picChg chg="add">
          <ac:chgData name="Neemias Informatica Lima" userId="b77af7bd85500281" providerId="LiveId" clId="{7D1CC9F5-6E0A-41F8-B5B9-DE5264088EBB}" dt="2026-06-18T23:12:28.385" v="254" actId="22"/>
          <ac:picMkLst>
            <pc:docMk/>
            <pc:sldMk cId="4144680209" sldId="267"/>
            <ac:picMk id="3" creationId="{7169C9B1-A0A3-C6B5-230F-2C3493B22715}"/>
          </ac:picMkLst>
        </pc:picChg>
        <pc:picChg chg="add del">
          <ac:chgData name="Neemias Informatica Lima" userId="b77af7bd85500281" providerId="LiveId" clId="{7D1CC9F5-6E0A-41F8-B5B9-DE5264088EBB}" dt="2026-06-18T23:11:44.856" v="246" actId="478"/>
          <ac:picMkLst>
            <pc:docMk/>
            <pc:sldMk cId="4144680209" sldId="267"/>
            <ac:picMk id="4" creationId="{9E5D4BB8-925E-AC67-3061-141463E48D45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6-18T23:13:09.133" v="258" actId="22"/>
        <pc:sldMkLst>
          <pc:docMk/>
          <pc:sldMk cId="2462583972" sldId="268"/>
        </pc:sldMkLst>
        <pc:picChg chg="add">
          <ac:chgData name="Neemias Informatica Lima" userId="b77af7bd85500281" providerId="LiveId" clId="{7D1CC9F5-6E0A-41F8-B5B9-DE5264088EBB}" dt="2026-06-18T23:13:09.133" v="258" actId="22"/>
          <ac:picMkLst>
            <pc:docMk/>
            <pc:sldMk cId="2462583972" sldId="268"/>
            <ac:picMk id="3" creationId="{9148B0B0-4CEB-737A-9146-7F01442580C5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8T23:11:59.572" v="251" actId="22"/>
        <pc:sldMkLst>
          <pc:docMk/>
          <pc:sldMk cId="1288001885" sldId="269"/>
        </pc:sldMkLst>
        <pc:picChg chg="add del">
          <ac:chgData name="Neemias Informatica Lima" userId="b77af7bd85500281" providerId="LiveId" clId="{7D1CC9F5-6E0A-41F8-B5B9-DE5264088EBB}" dt="2026-06-18T23:11:40.977" v="243" actId="478"/>
          <ac:picMkLst>
            <pc:docMk/>
            <pc:sldMk cId="1288001885" sldId="269"/>
            <ac:picMk id="3" creationId="{D615BCA0-8ADE-8F9E-DDA0-83E174D77730}"/>
          </ac:picMkLst>
        </pc:picChg>
        <pc:picChg chg="add">
          <ac:chgData name="Neemias Informatica Lima" userId="b77af7bd85500281" providerId="LiveId" clId="{7D1CC9F5-6E0A-41F8-B5B9-DE5264088EBB}" dt="2026-06-18T23:11:59.572" v="251" actId="22"/>
          <ac:picMkLst>
            <pc:docMk/>
            <pc:sldMk cId="1288001885" sldId="269"/>
            <ac:picMk id="4" creationId="{64E21146-0DF4-36D8-2896-23109F531139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8T23:12:13.995" v="253" actId="22"/>
        <pc:sldMkLst>
          <pc:docMk/>
          <pc:sldMk cId="774385155" sldId="270"/>
        </pc:sldMkLst>
        <pc:picChg chg="add del">
          <ac:chgData name="Neemias Informatica Lima" userId="b77af7bd85500281" providerId="LiveId" clId="{7D1CC9F5-6E0A-41F8-B5B9-DE5264088EBB}" dt="2026-06-18T23:11:43.456" v="245" actId="478"/>
          <ac:picMkLst>
            <pc:docMk/>
            <pc:sldMk cId="774385155" sldId="270"/>
            <ac:picMk id="3" creationId="{8A06431B-2002-286F-7869-A5B89B8D33C0}"/>
          </ac:picMkLst>
        </pc:picChg>
        <pc:picChg chg="add">
          <ac:chgData name="Neemias Informatica Lima" userId="b77af7bd85500281" providerId="LiveId" clId="{7D1CC9F5-6E0A-41F8-B5B9-DE5264088EBB}" dt="2026-06-18T23:12:13.995" v="253" actId="22"/>
          <ac:picMkLst>
            <pc:docMk/>
            <pc:sldMk cId="774385155" sldId="270"/>
            <ac:picMk id="4" creationId="{780BB94F-99B6-85DC-C568-8BADF29EE844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8T23:12:05.306" v="252" actId="22"/>
        <pc:sldMkLst>
          <pc:docMk/>
          <pc:sldMk cId="1365809540" sldId="271"/>
        </pc:sldMkLst>
        <pc:picChg chg="add del">
          <ac:chgData name="Neemias Informatica Lima" userId="b77af7bd85500281" providerId="LiveId" clId="{7D1CC9F5-6E0A-41F8-B5B9-DE5264088EBB}" dt="2026-06-18T23:11:42.155" v="244" actId="478"/>
          <ac:picMkLst>
            <pc:docMk/>
            <pc:sldMk cId="1365809540" sldId="271"/>
            <ac:picMk id="3" creationId="{DE98B0CB-FBF0-5636-6981-A056C8447B1D}"/>
          </ac:picMkLst>
        </pc:picChg>
        <pc:picChg chg="add">
          <ac:chgData name="Neemias Informatica Lima" userId="b77af7bd85500281" providerId="LiveId" clId="{7D1CC9F5-6E0A-41F8-B5B9-DE5264088EBB}" dt="2026-06-18T23:12:05.306" v="252" actId="22"/>
          <ac:picMkLst>
            <pc:docMk/>
            <pc:sldMk cId="1365809540" sldId="271"/>
            <ac:picMk id="4" creationId="{CB68E946-E224-2036-18B9-4B28F304365A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8T23:12:38.137" v="255" actId="22"/>
        <pc:sldMkLst>
          <pc:docMk/>
          <pc:sldMk cId="123794096" sldId="272"/>
        </pc:sldMkLst>
        <pc:picChg chg="add del">
          <ac:chgData name="Neemias Informatica Lima" userId="b77af7bd85500281" providerId="LiveId" clId="{7D1CC9F5-6E0A-41F8-B5B9-DE5264088EBB}" dt="2026-06-18T23:11:47.080" v="247" actId="478"/>
          <ac:picMkLst>
            <pc:docMk/>
            <pc:sldMk cId="123794096" sldId="272"/>
            <ac:picMk id="3" creationId="{658829C5-8014-E1D7-3C3B-FE61603E6AB4}"/>
          </ac:picMkLst>
        </pc:picChg>
        <pc:picChg chg="add">
          <ac:chgData name="Neemias Informatica Lima" userId="b77af7bd85500281" providerId="LiveId" clId="{7D1CC9F5-6E0A-41F8-B5B9-DE5264088EBB}" dt="2026-06-18T23:12:38.137" v="255" actId="22"/>
          <ac:picMkLst>
            <pc:docMk/>
            <pc:sldMk cId="123794096" sldId="272"/>
            <ac:picMk id="4" creationId="{E1E04EC7-A1B4-873E-C118-8DADA8CF645B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8T23:12:58.107" v="257" actId="22"/>
        <pc:sldMkLst>
          <pc:docMk/>
          <pc:sldMk cId="364232457" sldId="273"/>
        </pc:sldMkLst>
        <pc:picChg chg="add del">
          <ac:chgData name="Neemias Informatica Lima" userId="b77af7bd85500281" providerId="LiveId" clId="{7D1CC9F5-6E0A-41F8-B5B9-DE5264088EBB}" dt="2026-06-18T23:11:50.044" v="249" actId="478"/>
          <ac:picMkLst>
            <pc:docMk/>
            <pc:sldMk cId="364232457" sldId="273"/>
            <ac:picMk id="3" creationId="{B9FA6E0D-D62B-5180-776A-C1CE87DFC1D8}"/>
          </ac:picMkLst>
        </pc:picChg>
        <pc:picChg chg="add">
          <ac:chgData name="Neemias Informatica Lima" userId="b77af7bd85500281" providerId="LiveId" clId="{7D1CC9F5-6E0A-41F8-B5B9-DE5264088EBB}" dt="2026-06-18T23:12:58.107" v="257" actId="22"/>
          <ac:picMkLst>
            <pc:docMk/>
            <pc:sldMk cId="364232457" sldId="273"/>
            <ac:picMk id="4" creationId="{0957636F-E506-D8F6-A8D1-DFFFE8FBD396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18T23:12:48.567" v="256" actId="22"/>
        <pc:sldMkLst>
          <pc:docMk/>
          <pc:sldMk cId="2667704223" sldId="274"/>
        </pc:sldMkLst>
        <pc:picChg chg="add">
          <ac:chgData name="Neemias Informatica Lima" userId="b77af7bd85500281" providerId="LiveId" clId="{7D1CC9F5-6E0A-41F8-B5B9-DE5264088EBB}" dt="2026-06-18T23:12:48.567" v="256" actId="22"/>
          <ac:picMkLst>
            <pc:docMk/>
            <pc:sldMk cId="2667704223" sldId="274"/>
            <ac:picMk id="3" creationId="{A26D1EE6-1AF2-E9BD-A878-075C3CF55474}"/>
          </ac:picMkLst>
        </pc:picChg>
        <pc:picChg chg="add del">
          <ac:chgData name="Neemias Informatica Lima" userId="b77af7bd85500281" providerId="LiveId" clId="{7D1CC9F5-6E0A-41F8-B5B9-DE5264088EBB}" dt="2026-06-18T23:11:48.411" v="248" actId="478"/>
          <ac:picMkLst>
            <pc:docMk/>
            <pc:sldMk cId="2667704223" sldId="274"/>
            <ac:picMk id="4" creationId="{7D00D9D5-CF5A-33D7-40B1-73C710A025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559E5-DA3B-ED72-5D9B-8DF5FCF31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B91211-146D-5F0B-860E-983C750ED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67F54D-CB63-E9C0-70A6-2715B652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5B449D-8B31-7704-0AD4-9B85B34F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101ACE-641E-05CB-72C4-4F99EDCB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46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72E24-3AA1-38D2-34B0-A65216AB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D6D8448-D76C-96C3-1123-68A92505F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E2E63B-9AAD-947F-B5D1-7FFBA73CC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097E9A-5383-D16B-C57A-0FE76D632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F09DD2-C849-6EC5-8FE6-A878E636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73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9D05D-48A9-665B-927D-39DDB4F91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11F0A7-313A-62C6-6B09-9CBC53ADC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EB6D72-132B-784C-7B64-BB5467A4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6B2BBF-D8FB-BB72-9994-C420D23F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86EF51-2E4E-1EC0-86FD-3F7F4EAF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67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69BEC-54C2-F339-ECE3-EEE9262DE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5DCE01-E8AF-26E9-BBD0-0FCE12F1C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696793-AA10-2F2F-994A-A97C0B111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072416-14CB-91DF-F0CF-5371CA9E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C94839-C611-F870-315B-C6973080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5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88173-0CFE-54C2-46B6-40287168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6E10A0-10B5-EAC5-E28D-75749F81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2FDE97-427F-5703-C6C7-E8591C8D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C02ED6-1068-6E4F-3923-E207F4BFB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D54D5D-EEA4-E297-9307-8A567C7D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1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2231A1-A2A0-0C6D-3BF5-736B0BFF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931FFD-FA04-8F1C-78F5-04FBB8C9E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3EB859-1272-D30C-49F3-74F0367DC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74F619-6320-9BC3-416A-935201B9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9D67C7-800E-2B73-7C6A-642DBF24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BF09A8-BEE2-D8BE-2A24-53C2217B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0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3D9F3-F737-5940-D030-D114DE2F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3E8C63-738A-3A48-61B6-C11F874AE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2C5FAE-4D0A-3A05-91A0-C90C9772B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25DF07-F08B-11B0-54E0-8F40A146C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CB852E2-69FD-18F6-3D1E-C705E486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C31333C-76D4-7847-04B9-6F271DC1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96D562E-EBCC-5CE0-1C2D-19662E3B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C7FD6D6-B371-0B65-14CF-006791E9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1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3569C-EDEB-6CEA-2E7F-4ABF6032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D538F97-43EB-7C43-D0F8-9BECA44B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EC8B58-3C81-FDE0-693C-04D89278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D69F16-2BAC-6F65-EC50-640C52A1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0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092902-6655-2165-DCAC-7247D1262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A9E5E05-C478-B446-255C-AE8ED16F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3E3939-FD06-FDC0-ACC8-63E7ADD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7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8D172-8ADF-FDA2-A3CF-5D878AB2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083A0B-0D44-50B1-3EA1-217199415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2B3DDF-6A13-8DBE-F6FA-AACEC77FE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FC17FF-EAD1-89D8-875A-D575B3ED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24BCB1-5390-4AB2-8122-162B840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820E5F-C288-1168-A3B7-CDB4CA57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08E7A3-EC84-D9C7-6B95-027390AE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3B9FFB4-5458-1A96-9FEC-2FCAA3597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750A1D-54E9-9500-56D8-E449F326B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B8978D-5F7E-8F82-1CC1-1665E999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2C561D-029A-0E2F-D5F8-FEE4DC7B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A27B1D-EF6E-FADB-F04E-63E33B7C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8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8EAECA-EBBC-9A53-890F-128817DC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32AAD9-27BD-A3C8-7750-6461C769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421717-7E75-F5EF-38D6-66E1948D2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C40FE8-AD37-49A5-83E3-0C093BC020D7}" type="datetimeFigureOut">
              <a:rPr lang="pt-BR" smtClean="0"/>
              <a:t>18/06/2026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310DC7-D116-CE62-BF3C-95F644F5C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720025-ADAD-B7DD-333A-E0ECFFA61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55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1C0425-1AAC-5680-DBD5-83E57130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6AE81-54A1-C1A8-F3ED-A09F9C6B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0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AE1D9-E313-F1E5-2C1B-F17B4B36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4E21146-0DF4-36D8-2896-23109F531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0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B2B38-DA54-70DB-FBB1-1400AA80F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B68E946-E224-2036-18B9-4B28F3043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AD398-D975-7EC0-F4ED-C99BBBBF3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80BB94F-99B6-85DC-C568-8BADF29EE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2F10-7D7A-DDFD-CCB1-278761DB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69C9B1-A0A3-C6B5-230F-2C3493B22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B3581-EF8F-3738-E67E-3DCE9C833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1E04EC7-A1B4-873E-C118-8DADA8CF6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DE6F-C30A-C8B2-8E67-377E1E22F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6D1EE6-1AF2-E9BD-A878-075C3CF55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AF8BB-B054-FEFD-A572-3BA831689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957636F-E506-D8F6-A8D1-DFFFE8FB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DA6DD-DA0D-998A-85E4-0B402C178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48B0B0-4CEB-737A-9146-7F014425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Infolección 11 (4to TRI 2025)</Template>
  <TotalTime>812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Pablo Amon Soares Silva</dc:creator>
  <cp:lastModifiedBy>Neemias Informatica Lima</cp:lastModifiedBy>
  <cp:revision>3</cp:revision>
  <dcterms:created xsi:type="dcterms:W3CDTF">2026-01-30T21:10:20Z</dcterms:created>
  <dcterms:modified xsi:type="dcterms:W3CDTF">2026-06-18T23:13:12Z</dcterms:modified>
</cp:coreProperties>
</file>