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6-12T00:24:37.943" v="602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6-12T00:20:40.305" v="590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6-12T00:20:40.305" v="590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6-12T00:20:40.305" v="590" actId="26606"/>
          <ac:spMkLst>
            <pc:docMk/>
            <pc:sldMk cId="0" sldId="256"/>
            <ac:spMk id="109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6-12T00:20:40.305" v="590" actId="26606"/>
          <ac:spMkLst>
            <pc:docMk/>
            <pc:sldMk cId="0" sldId="256"/>
            <ac:spMk id="111" creationId="{B6833AB9-605B-4FCD-AEA3-0556375B66F8}"/>
          </ac:spMkLst>
        </pc:spChg>
        <pc:spChg chg="add">
          <ac:chgData name="Neemias Informatica Lima" userId="b77af7bd85500281" providerId="LiveId" clId="{7D1CC9F5-6E0A-41F8-B5B9-DE5264088EBB}" dt="2026-06-12T00:20:40.305" v="590" actId="26606"/>
          <ac:spMkLst>
            <pc:docMk/>
            <pc:sldMk cId="0" sldId="256"/>
            <ac:spMk id="123" creationId="{9AE0D413-3E66-4B0D-8FF6-E844E6B0E7B5}"/>
          </ac:spMkLst>
        </pc:spChg>
        <pc:spChg chg="add">
          <ac:chgData name="Neemias Informatica Lima" userId="b77af7bd85500281" providerId="LiveId" clId="{7D1CC9F5-6E0A-41F8-B5B9-DE5264088EBB}" dt="2026-06-12T00:20:40.305" v="590" actId="26606"/>
          <ac:spMkLst>
            <pc:docMk/>
            <pc:sldMk cId="0" sldId="256"/>
            <ac:spMk id="125" creationId="{B6833AB9-605B-4FCD-AEA3-0556375B66F8}"/>
          </ac:spMkLst>
        </pc:spChg>
        <pc:grpChg chg="add del">
          <ac:chgData name="Neemias Informatica Lima" userId="b77af7bd85500281" providerId="LiveId" clId="{7D1CC9F5-6E0A-41F8-B5B9-DE5264088EBB}" dt="2026-06-12T00:20:40.305" v="590" actId="26606"/>
          <ac:grpSpMkLst>
            <pc:docMk/>
            <pc:sldMk cId="0" sldId="256"/>
            <ac:grpSpMk id="104" creationId="{42AB5EEF-5DB7-47EA-BB55-DC7DAC8A6870}"/>
          </ac:grpSpMkLst>
        </pc:grpChg>
        <pc:grpChg chg="add del">
          <ac:chgData name="Neemias Informatica Lima" userId="b77af7bd85500281" providerId="LiveId" clId="{7D1CC9F5-6E0A-41F8-B5B9-DE5264088EBB}" dt="2026-06-12T00:20:40.259" v="589" actId="26606"/>
          <ac:grpSpMkLst>
            <pc:docMk/>
            <pc:sldMk cId="0" sldId="256"/>
            <ac:grpSpMk id="118" creationId="{5C436ED1-B374-4FA9-AC69-CA9B086E4F35}"/>
          </ac:grpSpMkLst>
        </pc:grpChg>
        <pc:grpChg chg="add">
          <ac:chgData name="Neemias Informatica Lima" userId="b77af7bd85500281" providerId="LiveId" clId="{7D1CC9F5-6E0A-41F8-B5B9-DE5264088EBB}" dt="2026-06-12T00:20:40.305" v="590" actId="26606"/>
          <ac:grpSpMkLst>
            <pc:docMk/>
            <pc:sldMk cId="0" sldId="256"/>
            <ac:grpSpMk id="126" creationId="{42AB5EEF-5DB7-47EA-BB55-DC7DAC8A6870}"/>
          </ac:grpSpMkLst>
        </pc:grpChg>
        <pc:picChg chg="add mod">
          <ac:chgData name="Neemias Informatica Lima" userId="b77af7bd85500281" providerId="LiveId" clId="{7D1CC9F5-6E0A-41F8-B5B9-DE5264088EBB}" dt="2026-06-12T00:20:40.305" v="590" actId="26606"/>
          <ac:picMkLst>
            <pc:docMk/>
            <pc:sldMk cId="0" sldId="256"/>
            <ac:picMk id="3" creationId="{62470DF9-F0E8-AF24-2B77-264618CBF4D1}"/>
          </ac:picMkLst>
        </pc:picChg>
        <pc:picChg chg="add del mod">
          <ac:chgData name="Neemias Informatica Lima" userId="b77af7bd85500281" providerId="LiveId" clId="{7D1CC9F5-6E0A-41F8-B5B9-DE5264088EBB}" dt="2026-06-12T00:17:53.842" v="579" actId="478"/>
          <ac:picMkLst>
            <pc:docMk/>
            <pc:sldMk cId="0" sldId="256"/>
            <ac:picMk id="4" creationId="{94FA53AE-D0BC-F44F-38A7-759959EAE2D9}"/>
          </ac:picMkLst>
        </pc:picChg>
        <pc:picChg chg="add del">
          <ac:chgData name="Neemias Informatica Lima" userId="b77af7bd85500281" providerId="LiveId" clId="{7D1CC9F5-6E0A-41F8-B5B9-DE5264088EBB}" dt="2026-06-12T00:20:40.305" v="590" actId="26606"/>
          <ac:picMkLst>
            <pc:docMk/>
            <pc:sldMk cId="0" sldId="256"/>
            <ac:picMk id="102" creationId="{F770B4CD-535A-4FF2-B700-8C40F0031E93}"/>
          </ac:picMkLst>
        </pc:picChg>
        <pc:picChg chg="add del">
          <ac:chgData name="Neemias Informatica Lima" userId="b77af7bd85500281" providerId="LiveId" clId="{7D1CC9F5-6E0A-41F8-B5B9-DE5264088EBB}" dt="2026-06-12T00:20:40.259" v="589" actId="26606"/>
          <ac:picMkLst>
            <pc:docMk/>
            <pc:sldMk cId="0" sldId="256"/>
            <ac:picMk id="116" creationId="{515DA87D-133C-4F77-8863-8B66D40F993C}"/>
          </ac:picMkLst>
        </pc:picChg>
        <pc:picChg chg="add">
          <ac:chgData name="Neemias Informatica Lima" userId="b77af7bd85500281" providerId="LiveId" clId="{7D1CC9F5-6E0A-41F8-B5B9-DE5264088EBB}" dt="2026-06-12T00:20:40.305" v="590" actId="26606"/>
          <ac:picMkLst>
            <pc:docMk/>
            <pc:sldMk cId="0" sldId="256"/>
            <ac:picMk id="124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6-12T00:17:49.211" v="578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6-12T00:17:44.648" v="576" actId="478"/>
          <ac:picMkLst>
            <pc:docMk/>
            <pc:sldMk cId="0" sldId="258"/>
            <ac:picMk id="3" creationId="{62809277-E293-A22F-742C-495097B6740F}"/>
          </ac:picMkLst>
        </pc:picChg>
        <pc:picChg chg="add mod">
          <ac:chgData name="Neemias Informatica Lima" userId="b77af7bd85500281" providerId="LiveId" clId="{7D1CC9F5-6E0A-41F8-B5B9-DE5264088EBB}" dt="2026-06-12T00:17:49.211" v="578" actId="14100"/>
          <ac:picMkLst>
            <pc:docMk/>
            <pc:sldMk cId="0" sldId="258"/>
            <ac:picMk id="4" creationId="{7CE8E0A9-9C6D-C9E0-BF72-65CBF314A0AA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12T00:24:37.943" v="602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6-12T00:17:55.227" v="580" actId="478"/>
          <ac:picMkLst>
            <pc:docMk/>
            <pc:sldMk cId="0" sldId="259"/>
            <ac:picMk id="3" creationId="{687D55BC-1522-3B23-1D55-DBD507842542}"/>
          </ac:picMkLst>
        </pc:picChg>
        <pc:picChg chg="add mod">
          <ac:chgData name="Neemias Informatica Lima" userId="b77af7bd85500281" providerId="LiveId" clId="{7D1CC9F5-6E0A-41F8-B5B9-DE5264088EBB}" dt="2026-06-12T00:24:37.943" v="602"/>
          <ac:picMkLst>
            <pc:docMk/>
            <pc:sldMk cId="0" sldId="259"/>
            <ac:picMk id="4" creationId="{33ACCA74-EDF7-2CDD-7897-1741B9B118D6}"/>
          </ac:picMkLst>
        </pc:picChg>
      </pc:sldChg>
      <pc:sldChg chg="addSp delSp modSp mod">
        <pc:chgData name="Neemias Informatica Lima" userId="b77af7bd85500281" providerId="LiveId" clId="{7D1CC9F5-6E0A-41F8-B5B9-DE5264088EBB}" dt="2026-06-12T00:24:18.330" v="600" actId="22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6-12T00:17:56.230" v="581" actId="478"/>
          <ac:picMkLst>
            <pc:docMk/>
            <pc:sldMk cId="0" sldId="260"/>
            <ac:picMk id="5" creationId="{33B05FFD-59AC-BFE2-A951-DFD24E8BF9C6}"/>
          </ac:picMkLst>
        </pc:picChg>
        <pc:picChg chg="add">
          <ac:chgData name="Neemias Informatica Lima" userId="b77af7bd85500281" providerId="LiveId" clId="{7D1CC9F5-6E0A-41F8-B5B9-DE5264088EBB}" dt="2026-06-12T00:24:18.330" v="600" actId="22"/>
          <ac:picMkLst>
            <pc:docMk/>
            <pc:sldMk cId="0" sldId="260"/>
            <ac:picMk id="6" creationId="{945C7CC2-BA82-8603-9348-8ED3061CAAE0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12T00:23:50.688" v="599" actId="22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6-12T00:17:57.286" v="582" actId="478"/>
          <ac:picMkLst>
            <pc:docMk/>
            <pc:sldMk cId="0" sldId="261"/>
            <ac:picMk id="3" creationId="{E863F1C6-5973-7D8B-2381-BF9354AC5669}"/>
          </ac:picMkLst>
        </pc:picChg>
        <pc:picChg chg="add">
          <ac:chgData name="Neemias Informatica Lima" userId="b77af7bd85500281" providerId="LiveId" clId="{7D1CC9F5-6E0A-41F8-B5B9-DE5264088EBB}" dt="2026-06-12T00:23:50.688" v="599" actId="22"/>
          <ac:picMkLst>
            <pc:docMk/>
            <pc:sldMk cId="0" sldId="261"/>
            <ac:picMk id="4" creationId="{21791807-A4B1-F4C7-318E-27BBA11145A7}"/>
          </ac:picMkLst>
        </pc:picChg>
      </pc:sldChg>
      <pc:sldChg chg="addSp delSp modSp mod">
        <pc:chgData name="Neemias Informatica Lima" userId="b77af7bd85500281" providerId="LiveId" clId="{7D1CC9F5-6E0A-41F8-B5B9-DE5264088EBB}" dt="2026-06-12T00:22:29.570" v="598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6-12T00:17:59.344" v="583" actId="478"/>
          <ac:picMkLst>
            <pc:docMk/>
            <pc:sldMk cId="0" sldId="262"/>
            <ac:picMk id="3" creationId="{94D8FF46-AEBD-B245-8EED-AECDE7F83764}"/>
          </ac:picMkLst>
        </pc:picChg>
        <pc:picChg chg="add mod">
          <ac:chgData name="Neemias Informatica Lima" userId="b77af7bd85500281" providerId="LiveId" clId="{7D1CC9F5-6E0A-41F8-B5B9-DE5264088EBB}" dt="2026-06-12T00:22:29.570" v="598" actId="14100"/>
          <ac:picMkLst>
            <pc:docMk/>
            <pc:sldMk cId="0" sldId="262"/>
            <ac:picMk id="4" creationId="{C834E1CB-2F16-A0C2-7663-C7494332A39E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12T00:22:19.339" v="596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6-12T00:18:00.490" v="584" actId="478"/>
          <ac:picMkLst>
            <pc:docMk/>
            <pc:sldMk cId="0" sldId="263"/>
            <ac:picMk id="4" creationId="{73346351-8D5D-B608-79F2-40F5239BC860}"/>
          </ac:picMkLst>
        </pc:picChg>
        <pc:picChg chg="add mod">
          <ac:chgData name="Neemias Informatica Lima" userId="b77af7bd85500281" providerId="LiveId" clId="{7D1CC9F5-6E0A-41F8-B5B9-DE5264088EBB}" dt="2026-06-12T00:22:19.339" v="596" actId="14100"/>
          <ac:picMkLst>
            <pc:docMk/>
            <pc:sldMk cId="0" sldId="263"/>
            <ac:picMk id="5" creationId="{7B49EC30-7D56-A2AC-13F6-B8172E2C0AB2}"/>
          </ac:picMkLst>
        </pc:picChg>
      </pc:sldChg>
      <pc:sldChg chg="addSp delSp modSp mod">
        <pc:chgData name="Neemias Informatica Lima" userId="b77af7bd85500281" providerId="LiveId" clId="{7D1CC9F5-6E0A-41F8-B5B9-DE5264088EBB}" dt="2026-06-12T00:21:59.551" v="592" actId="14100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6-12T00:18:03.132" v="586" actId="478"/>
          <ac:picMkLst>
            <pc:docMk/>
            <pc:sldMk cId="3682231314" sldId="264"/>
            <ac:picMk id="3" creationId="{8F6A8B9B-BB09-3DEB-16B6-44F004A3090A}"/>
          </ac:picMkLst>
        </pc:picChg>
        <pc:picChg chg="add mod">
          <ac:chgData name="Neemias Informatica Lima" userId="b77af7bd85500281" providerId="LiveId" clId="{7D1CC9F5-6E0A-41F8-B5B9-DE5264088EBB}" dt="2026-06-12T00:21:59.551" v="592" actId="14100"/>
          <ac:picMkLst>
            <pc:docMk/>
            <pc:sldMk cId="3682231314" sldId="264"/>
            <ac:picMk id="4" creationId="{6A0B1F02-05F3-87C7-FED2-408C8BCC39DA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6-12T00:22:10.732" v="594" actId="14100"/>
        <pc:sldMkLst>
          <pc:docMk/>
          <pc:sldMk cId="4289170828" sldId="267"/>
        </pc:sldMkLst>
        <pc:picChg chg="add del mod">
          <ac:chgData name="Neemias Informatica Lima" userId="b77af7bd85500281" providerId="LiveId" clId="{7D1CC9F5-6E0A-41F8-B5B9-DE5264088EBB}" dt="2026-06-12T00:18:01.514" v="585" actId="478"/>
          <ac:picMkLst>
            <pc:docMk/>
            <pc:sldMk cId="4289170828" sldId="267"/>
            <ac:picMk id="3" creationId="{8CCA6C03-B308-C20E-39C3-5FDA044725BB}"/>
          </ac:picMkLst>
        </pc:picChg>
        <pc:picChg chg="add mod">
          <ac:chgData name="Neemias Informatica Lima" userId="b77af7bd85500281" providerId="LiveId" clId="{7D1CC9F5-6E0A-41F8-B5B9-DE5264088EBB}" dt="2026-06-12T00:22:10.732" v="594" actId="14100"/>
          <ac:picMkLst>
            <pc:docMk/>
            <pc:sldMk cId="4289170828" sldId="267"/>
            <ac:picMk id="4" creationId="{385BD339-333E-586E-C072-2B9816C3E1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15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6" name="Group 117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27" name="Rectangle 118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9" name="Rectangle 120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470DF9-F0E8-AF24-2B77-264618CBF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4039291" y="1504887"/>
            <a:ext cx="10209419" cy="7146594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E8E0A9-9C6D-C9E0-BF72-65CBF314A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ACCA74-EDF7-2CDD-7897-1741B9B11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5C7CC2-BA82-8603-9348-8ED3061CA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791807-A4B1-F4C7-318E-27BBA1114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834E1CB-2F16-A0C2-7663-C7494332A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49EC30-7D56-A2AC-13F6-B8172E2C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85BD339-333E-586E-C072-2B9816C3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A0B1F02-05F3-87C7-FED2-408C8BCC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182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2026-06-12T00:24:38Z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