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1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7" r:id="rId9"/>
    <p:sldId id="264" r:id="rId10"/>
  </p:sldIdLst>
  <p:sldSz cx="18288000" cy="10287000"/>
  <p:notesSz cx="18288000" cy="10287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72" y="1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emias Informatica Lima" userId="b77af7bd85500281" providerId="LiveId" clId="{7D1CC9F5-6E0A-41F8-B5B9-DE5264088EBB}"/>
    <pc:docChg chg="undo custSel addSld delSld modSld sldOrd">
      <pc:chgData name="Neemias Informatica Lima" userId="b77af7bd85500281" providerId="LiveId" clId="{7D1CC9F5-6E0A-41F8-B5B9-DE5264088EBB}" dt="2026-06-04T22:56:49.724" v="575" actId="14100"/>
      <pc:docMkLst>
        <pc:docMk/>
      </pc:docMkLst>
      <pc:sldChg chg="addSp delSp modSp mod setBg setFolMasterObjs">
        <pc:chgData name="Neemias Informatica Lima" userId="b77af7bd85500281" providerId="LiveId" clId="{7D1CC9F5-6E0A-41F8-B5B9-DE5264088EBB}" dt="2026-06-04T11:47:58.433" v="571" actId="26606"/>
        <pc:sldMkLst>
          <pc:docMk/>
          <pc:sldMk cId="0" sldId="256"/>
        </pc:sldMkLst>
        <pc:spChg chg="ord">
          <ac:chgData name="Neemias Informatica Lima" userId="b77af7bd85500281" providerId="LiveId" clId="{7D1CC9F5-6E0A-41F8-B5B9-DE5264088EBB}" dt="2026-06-04T11:47:58.433" v="571" actId="26606"/>
          <ac:spMkLst>
            <pc:docMk/>
            <pc:sldMk cId="0" sldId="256"/>
            <ac:spMk id="5" creationId="{EEA39C12-4BC0-93D3-B132-166EE5BDD53B}"/>
          </ac:spMkLst>
        </pc:spChg>
        <pc:spChg chg="add del">
          <ac:chgData name="Neemias Informatica Lima" userId="b77af7bd85500281" providerId="LiveId" clId="{7D1CC9F5-6E0A-41F8-B5B9-DE5264088EBB}" dt="2026-06-04T11:47:58.433" v="571" actId="26606"/>
          <ac:spMkLst>
            <pc:docMk/>
            <pc:sldMk cId="0" sldId="256"/>
            <ac:spMk id="96" creationId="{4ED2C424-5870-46BF-B77E-0C113783BCC5}"/>
          </ac:spMkLst>
        </pc:spChg>
        <pc:spChg chg="add del">
          <ac:chgData name="Neemias Informatica Lima" userId="b77af7bd85500281" providerId="LiveId" clId="{7D1CC9F5-6E0A-41F8-B5B9-DE5264088EBB}" dt="2026-06-04T11:47:58.433" v="571" actId="26606"/>
          <ac:spMkLst>
            <pc:docMk/>
            <pc:sldMk cId="0" sldId="256"/>
            <ac:spMk id="97" creationId="{44B75501-2C4C-44D8-A541-FA33D7EF15D5}"/>
          </ac:spMkLst>
        </pc:spChg>
        <pc:spChg chg="add">
          <ac:chgData name="Neemias Informatica Lima" userId="b77af7bd85500281" providerId="LiveId" clId="{7D1CC9F5-6E0A-41F8-B5B9-DE5264088EBB}" dt="2026-06-04T11:47:58.433" v="571" actId="26606"/>
          <ac:spMkLst>
            <pc:docMk/>
            <pc:sldMk cId="0" sldId="256"/>
            <ac:spMk id="109" creationId="{9AE0D413-3E66-4B0D-8FF6-E844E6B0E7B5}"/>
          </ac:spMkLst>
        </pc:spChg>
        <pc:spChg chg="add">
          <ac:chgData name="Neemias Informatica Lima" userId="b77af7bd85500281" providerId="LiveId" clId="{7D1CC9F5-6E0A-41F8-B5B9-DE5264088EBB}" dt="2026-06-04T11:47:58.433" v="571" actId="26606"/>
          <ac:spMkLst>
            <pc:docMk/>
            <pc:sldMk cId="0" sldId="256"/>
            <ac:spMk id="111" creationId="{B6833AB9-605B-4FCD-AEA3-0556375B66F8}"/>
          </ac:spMkLst>
        </pc:spChg>
        <pc:grpChg chg="add del">
          <ac:chgData name="Neemias Informatica Lima" userId="b77af7bd85500281" providerId="LiveId" clId="{7D1CC9F5-6E0A-41F8-B5B9-DE5264088EBB}" dt="2026-06-04T11:47:58.433" v="571" actId="26606"/>
          <ac:grpSpMkLst>
            <pc:docMk/>
            <pc:sldMk cId="0" sldId="256"/>
            <ac:grpSpMk id="92" creationId="{42AB5EEF-5DB7-47EA-BB55-DC7DAC8A6870}"/>
          </ac:grpSpMkLst>
        </pc:grpChg>
        <pc:grpChg chg="add">
          <ac:chgData name="Neemias Informatica Lima" userId="b77af7bd85500281" providerId="LiveId" clId="{7D1CC9F5-6E0A-41F8-B5B9-DE5264088EBB}" dt="2026-06-04T11:47:58.433" v="571" actId="26606"/>
          <ac:grpSpMkLst>
            <pc:docMk/>
            <pc:sldMk cId="0" sldId="256"/>
            <ac:grpSpMk id="104" creationId="{42AB5EEF-5DB7-47EA-BB55-DC7DAC8A6870}"/>
          </ac:grpSpMkLst>
        </pc:grpChg>
        <pc:picChg chg="add del mod">
          <ac:chgData name="Neemias Informatica Lima" userId="b77af7bd85500281" providerId="LiveId" clId="{7D1CC9F5-6E0A-41F8-B5B9-DE5264088EBB}" dt="2026-06-04T11:43:16.206" v="547" actId="478"/>
          <ac:picMkLst>
            <pc:docMk/>
            <pc:sldMk cId="0" sldId="256"/>
            <ac:picMk id="3" creationId="{913F62D4-E3CC-BAC4-B63D-09253AFB5B79}"/>
          </ac:picMkLst>
        </pc:picChg>
        <pc:picChg chg="add mod">
          <ac:chgData name="Neemias Informatica Lima" userId="b77af7bd85500281" providerId="LiveId" clId="{7D1CC9F5-6E0A-41F8-B5B9-DE5264088EBB}" dt="2026-06-04T11:47:58.433" v="571" actId="26606"/>
          <ac:picMkLst>
            <pc:docMk/>
            <pc:sldMk cId="0" sldId="256"/>
            <ac:picMk id="4" creationId="{94FA53AE-D0BC-F44F-38A7-759959EAE2D9}"/>
          </ac:picMkLst>
        </pc:picChg>
        <pc:picChg chg="add del">
          <ac:chgData name="Neemias Informatica Lima" userId="b77af7bd85500281" providerId="LiveId" clId="{7D1CC9F5-6E0A-41F8-B5B9-DE5264088EBB}" dt="2026-06-04T11:47:58.433" v="571" actId="26606"/>
          <ac:picMkLst>
            <pc:docMk/>
            <pc:sldMk cId="0" sldId="256"/>
            <ac:picMk id="91" creationId="{F770B4CD-535A-4FF2-B700-8C40F0031E93}"/>
          </ac:picMkLst>
        </pc:picChg>
        <pc:picChg chg="add">
          <ac:chgData name="Neemias Informatica Lima" userId="b77af7bd85500281" providerId="LiveId" clId="{7D1CC9F5-6E0A-41F8-B5B9-DE5264088EBB}" dt="2026-06-04T11:47:58.433" v="571" actId="26606"/>
          <ac:picMkLst>
            <pc:docMk/>
            <pc:sldMk cId="0" sldId="256"/>
            <ac:picMk id="102" creationId="{F770B4CD-535A-4FF2-B700-8C40F0031E93}"/>
          </ac:picMkLst>
        </pc:picChg>
      </pc:sldChg>
      <pc:sldChg chg="addSp delSp modSp mod">
        <pc:chgData name="Neemias Informatica Lima" userId="b77af7bd85500281" providerId="LiveId" clId="{7D1CC9F5-6E0A-41F8-B5B9-DE5264088EBB}" dt="2026-06-04T11:43:41.203" v="557" actId="14100"/>
        <pc:sldMkLst>
          <pc:docMk/>
          <pc:sldMk cId="0" sldId="258"/>
        </pc:sldMkLst>
        <pc:picChg chg="add mod">
          <ac:chgData name="Neemias Informatica Lima" userId="b77af7bd85500281" providerId="LiveId" clId="{7D1CC9F5-6E0A-41F8-B5B9-DE5264088EBB}" dt="2026-06-04T11:43:41.203" v="557" actId="14100"/>
          <ac:picMkLst>
            <pc:docMk/>
            <pc:sldMk cId="0" sldId="258"/>
            <ac:picMk id="3" creationId="{62809277-E293-A22F-742C-495097B6740F}"/>
          </ac:picMkLst>
        </pc:picChg>
        <pc:picChg chg="add del mod">
          <ac:chgData name="Neemias Informatica Lima" userId="b77af7bd85500281" providerId="LiveId" clId="{7D1CC9F5-6E0A-41F8-B5B9-DE5264088EBB}" dt="2026-06-04T11:43:17.493" v="548" actId="478"/>
          <ac:picMkLst>
            <pc:docMk/>
            <pc:sldMk cId="0" sldId="258"/>
            <ac:picMk id="4" creationId="{F4356348-47F0-533E-6CD8-0EACFAD0B010}"/>
          </ac:picMkLst>
        </pc:picChg>
      </pc:sldChg>
      <pc:sldChg chg="addSp delSp modSp add del mod">
        <pc:chgData name="Neemias Informatica Lima" userId="b77af7bd85500281" providerId="LiveId" clId="{7D1CC9F5-6E0A-41F8-B5B9-DE5264088EBB}" dt="2026-06-04T11:45:41.338" v="559" actId="14100"/>
        <pc:sldMkLst>
          <pc:docMk/>
          <pc:sldMk cId="0" sldId="259"/>
        </pc:sldMkLst>
        <pc:picChg chg="add mod">
          <ac:chgData name="Neemias Informatica Lima" userId="b77af7bd85500281" providerId="LiveId" clId="{7D1CC9F5-6E0A-41F8-B5B9-DE5264088EBB}" dt="2026-06-04T11:45:41.338" v="559" actId="14100"/>
          <ac:picMkLst>
            <pc:docMk/>
            <pc:sldMk cId="0" sldId="259"/>
            <ac:picMk id="3" creationId="{687D55BC-1522-3B23-1D55-DBD507842542}"/>
          </ac:picMkLst>
        </pc:picChg>
        <pc:picChg chg="add del mod">
          <ac:chgData name="Neemias Informatica Lima" userId="b77af7bd85500281" providerId="LiveId" clId="{7D1CC9F5-6E0A-41F8-B5B9-DE5264088EBB}" dt="2026-06-04T11:43:18.806" v="549" actId="478"/>
          <ac:picMkLst>
            <pc:docMk/>
            <pc:sldMk cId="0" sldId="259"/>
            <ac:picMk id="4" creationId="{056895CC-A584-F2A5-943A-F5DFE6BDAA90}"/>
          </ac:picMkLst>
        </pc:picChg>
      </pc:sldChg>
      <pc:sldChg chg="addSp delSp modSp mod">
        <pc:chgData name="Neemias Informatica Lima" userId="b77af7bd85500281" providerId="LiveId" clId="{7D1CC9F5-6E0A-41F8-B5B9-DE5264088EBB}" dt="2026-06-04T11:45:53.861" v="561" actId="14100"/>
        <pc:sldMkLst>
          <pc:docMk/>
          <pc:sldMk cId="0" sldId="260"/>
        </pc:sldMkLst>
        <pc:picChg chg="add mod">
          <ac:chgData name="Neemias Informatica Lima" userId="b77af7bd85500281" providerId="LiveId" clId="{7D1CC9F5-6E0A-41F8-B5B9-DE5264088EBB}" dt="2026-06-04T11:45:53.861" v="561" actId="14100"/>
          <ac:picMkLst>
            <pc:docMk/>
            <pc:sldMk cId="0" sldId="260"/>
            <ac:picMk id="5" creationId="{33B05FFD-59AC-BFE2-A951-DFD24E8BF9C6}"/>
          </ac:picMkLst>
        </pc:picChg>
        <pc:picChg chg="add del mod">
          <ac:chgData name="Neemias Informatica Lima" userId="b77af7bd85500281" providerId="LiveId" clId="{7D1CC9F5-6E0A-41F8-B5B9-DE5264088EBB}" dt="2026-06-04T11:43:20.005" v="550" actId="478"/>
          <ac:picMkLst>
            <pc:docMk/>
            <pc:sldMk cId="0" sldId="260"/>
            <ac:picMk id="6" creationId="{BEEA7EB4-3BF8-879C-BBCC-72FCD98DFF65}"/>
          </ac:picMkLst>
        </pc:picChg>
      </pc:sldChg>
      <pc:sldChg chg="addSp delSp modSp add del mod">
        <pc:chgData name="Neemias Informatica Lima" userId="b77af7bd85500281" providerId="LiveId" clId="{7D1CC9F5-6E0A-41F8-B5B9-DE5264088EBB}" dt="2026-06-04T11:46:15.189" v="563" actId="14100"/>
        <pc:sldMkLst>
          <pc:docMk/>
          <pc:sldMk cId="0" sldId="261"/>
        </pc:sldMkLst>
        <pc:picChg chg="add mod">
          <ac:chgData name="Neemias Informatica Lima" userId="b77af7bd85500281" providerId="LiveId" clId="{7D1CC9F5-6E0A-41F8-B5B9-DE5264088EBB}" dt="2026-06-04T11:46:15.189" v="563" actId="14100"/>
          <ac:picMkLst>
            <pc:docMk/>
            <pc:sldMk cId="0" sldId="261"/>
            <ac:picMk id="3" creationId="{E863F1C6-5973-7D8B-2381-BF9354AC5669}"/>
          </ac:picMkLst>
        </pc:picChg>
        <pc:picChg chg="add del mod">
          <ac:chgData name="Neemias Informatica Lima" userId="b77af7bd85500281" providerId="LiveId" clId="{7D1CC9F5-6E0A-41F8-B5B9-DE5264088EBB}" dt="2026-06-04T11:43:21.325" v="551" actId="478"/>
          <ac:picMkLst>
            <pc:docMk/>
            <pc:sldMk cId="0" sldId="261"/>
            <ac:picMk id="4" creationId="{31CEFE7F-29E6-3DC7-236B-B0029C396E7C}"/>
          </ac:picMkLst>
        </pc:picChg>
      </pc:sldChg>
      <pc:sldChg chg="addSp delSp modSp mod">
        <pc:chgData name="Neemias Informatica Lima" userId="b77af7bd85500281" providerId="LiveId" clId="{7D1CC9F5-6E0A-41F8-B5B9-DE5264088EBB}" dt="2026-06-04T11:46:27.933" v="565" actId="14100"/>
        <pc:sldMkLst>
          <pc:docMk/>
          <pc:sldMk cId="0" sldId="262"/>
        </pc:sldMkLst>
        <pc:picChg chg="add mod">
          <ac:chgData name="Neemias Informatica Lima" userId="b77af7bd85500281" providerId="LiveId" clId="{7D1CC9F5-6E0A-41F8-B5B9-DE5264088EBB}" dt="2026-06-04T11:46:27.933" v="565" actId="14100"/>
          <ac:picMkLst>
            <pc:docMk/>
            <pc:sldMk cId="0" sldId="262"/>
            <ac:picMk id="3" creationId="{94D8FF46-AEBD-B245-8EED-AECDE7F83764}"/>
          </ac:picMkLst>
        </pc:picChg>
        <pc:picChg chg="add del mod">
          <ac:chgData name="Neemias Informatica Lima" userId="b77af7bd85500281" providerId="LiveId" clId="{7D1CC9F5-6E0A-41F8-B5B9-DE5264088EBB}" dt="2026-06-04T11:43:22.765" v="552" actId="478"/>
          <ac:picMkLst>
            <pc:docMk/>
            <pc:sldMk cId="0" sldId="262"/>
            <ac:picMk id="4" creationId="{40347BD9-B5C4-34D5-6B59-DF3F7E7202CF}"/>
          </ac:picMkLst>
        </pc:picChg>
      </pc:sldChg>
      <pc:sldChg chg="addSp delSp modSp add del mod">
        <pc:chgData name="Neemias Informatica Lima" userId="b77af7bd85500281" providerId="LiveId" clId="{7D1CC9F5-6E0A-41F8-B5B9-DE5264088EBB}" dt="2026-06-04T11:46:40.862" v="567" actId="14100"/>
        <pc:sldMkLst>
          <pc:docMk/>
          <pc:sldMk cId="0" sldId="263"/>
        </pc:sldMkLst>
        <pc:picChg chg="add mod">
          <ac:chgData name="Neemias Informatica Lima" userId="b77af7bd85500281" providerId="LiveId" clId="{7D1CC9F5-6E0A-41F8-B5B9-DE5264088EBB}" dt="2026-06-04T11:46:40.862" v="567" actId="14100"/>
          <ac:picMkLst>
            <pc:docMk/>
            <pc:sldMk cId="0" sldId="263"/>
            <ac:picMk id="4" creationId="{73346351-8D5D-B608-79F2-40F5239BC860}"/>
          </ac:picMkLst>
        </pc:picChg>
        <pc:picChg chg="add del mod">
          <ac:chgData name="Neemias Informatica Lima" userId="b77af7bd85500281" providerId="LiveId" clId="{7D1CC9F5-6E0A-41F8-B5B9-DE5264088EBB}" dt="2026-06-04T11:43:24.268" v="553" actId="478"/>
          <ac:picMkLst>
            <pc:docMk/>
            <pc:sldMk cId="0" sldId="263"/>
            <ac:picMk id="5" creationId="{F481B15D-B709-A833-EF9A-F7BE465AD296}"/>
          </ac:picMkLst>
        </pc:picChg>
      </pc:sldChg>
      <pc:sldChg chg="addSp delSp modSp mod">
        <pc:chgData name="Neemias Informatica Lima" userId="b77af7bd85500281" providerId="LiveId" clId="{7D1CC9F5-6E0A-41F8-B5B9-DE5264088EBB}" dt="2026-06-04T22:56:49.724" v="575" actId="14100"/>
        <pc:sldMkLst>
          <pc:docMk/>
          <pc:sldMk cId="3682231314" sldId="264"/>
        </pc:sldMkLst>
        <pc:picChg chg="add mod">
          <ac:chgData name="Neemias Informatica Lima" userId="b77af7bd85500281" providerId="LiveId" clId="{7D1CC9F5-6E0A-41F8-B5B9-DE5264088EBB}" dt="2026-06-04T22:56:49.724" v="575" actId="14100"/>
          <ac:picMkLst>
            <pc:docMk/>
            <pc:sldMk cId="3682231314" sldId="264"/>
            <ac:picMk id="3" creationId="{8F6A8B9B-BB09-3DEB-16B6-44F004A3090A}"/>
          </ac:picMkLst>
        </pc:picChg>
        <pc:picChg chg="add del mod">
          <ac:chgData name="Neemias Informatica Lima" userId="b77af7bd85500281" providerId="LiveId" clId="{7D1CC9F5-6E0A-41F8-B5B9-DE5264088EBB}" dt="2026-06-04T11:43:27.078" v="555" actId="478"/>
          <ac:picMkLst>
            <pc:docMk/>
            <pc:sldMk cId="3682231314" sldId="264"/>
            <ac:picMk id="3" creationId="{EFD12F75-D028-1C4A-AF0C-528CB570CADC}"/>
          </ac:picMkLst>
        </pc:picChg>
      </pc:sldChg>
      <pc:sldChg chg="addSp delSp modSp add del mod ord">
        <pc:chgData name="Neemias Informatica Lima" userId="b77af7bd85500281" providerId="LiveId" clId="{7D1CC9F5-6E0A-41F8-B5B9-DE5264088EBB}" dt="2026-06-04T11:46:58.791" v="569" actId="14100"/>
        <pc:sldMkLst>
          <pc:docMk/>
          <pc:sldMk cId="4289170828" sldId="267"/>
        </pc:sldMkLst>
        <pc:picChg chg="add mod">
          <ac:chgData name="Neemias Informatica Lima" userId="b77af7bd85500281" providerId="LiveId" clId="{7D1CC9F5-6E0A-41F8-B5B9-DE5264088EBB}" dt="2026-06-04T11:46:58.791" v="569" actId="14100"/>
          <ac:picMkLst>
            <pc:docMk/>
            <pc:sldMk cId="4289170828" sldId="267"/>
            <ac:picMk id="3" creationId="{8CCA6C03-B308-C20E-39C3-5FDA044725BB}"/>
          </ac:picMkLst>
        </pc:picChg>
        <pc:picChg chg="add del mod">
          <ac:chgData name="Neemias Informatica Lima" userId="b77af7bd85500281" providerId="LiveId" clId="{7D1CC9F5-6E0A-41F8-B5B9-DE5264088EBB}" dt="2026-06-04T11:43:25.389" v="554" actId="478"/>
          <ac:picMkLst>
            <pc:docMk/>
            <pc:sldMk cId="4289170828" sldId="267"/>
            <ac:picMk id="4" creationId="{34007104-8DBA-77EE-2FB8-ABF1240BCAE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23813" y="1"/>
            <a:ext cx="17525715" cy="9882188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1" y="6423386"/>
            <a:ext cx="16993886" cy="3043268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1" y="1"/>
            <a:ext cx="13079369" cy="685316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242700" y="439976"/>
            <a:ext cx="17050674" cy="8627706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1336802" y="993984"/>
            <a:ext cx="14632781" cy="4149792"/>
          </a:xfrm>
        </p:spPr>
        <p:txBody>
          <a:bodyPr anchor="b">
            <a:normAutofit/>
          </a:bodyPr>
          <a:lstStyle>
            <a:lvl1pPr algn="r">
              <a:defRPr sz="1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1474594" y="5257814"/>
            <a:ext cx="14632781" cy="825500"/>
          </a:xfrm>
        </p:spPr>
        <p:txBody>
          <a:bodyPr anchor="t">
            <a:noAutofit/>
          </a:bodyPr>
          <a:lstStyle>
            <a:lvl1pPr marL="0" indent="0" algn="r">
              <a:buNone/>
              <a:defRPr sz="42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7422812" y="6867695"/>
            <a:ext cx="9215480" cy="1744668"/>
          </a:xfrm>
        </p:spPr>
        <p:txBody>
          <a:bodyPr/>
          <a:lstStyle>
            <a:lvl1pPr algn="ctr">
              <a:defRPr sz="8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8340" y="7324536"/>
            <a:ext cx="6070859" cy="1793307"/>
          </a:xfrm>
        </p:spPr>
        <p:txBody>
          <a:bodyPr vert="horz" lIns="91440" tIns="45720" rIns="91440" bIns="45720" rtlCol="0" anchor="ctr"/>
          <a:lstStyle>
            <a:lvl1pPr algn="r">
              <a:defRPr lang="en-US" sz="8100" dirty="0"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14777637" y="5748972"/>
            <a:ext cx="1360779" cy="747705"/>
          </a:xfrm>
        </p:spPr>
        <p:txBody>
          <a:bodyPr/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sp>
        <p:nvSpPr>
          <p:cNvPr id="25" name="5-Point Star 24"/>
          <p:cNvSpPr/>
          <p:nvPr/>
        </p:nvSpPr>
        <p:spPr>
          <a:xfrm rot="21420000">
            <a:off x="6332078" y="7667034"/>
            <a:ext cx="773079" cy="773079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35863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159499"/>
            <a:ext cx="15592062" cy="883269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8702" y="1028699"/>
            <a:ext cx="15588770" cy="4792355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670" y="7054385"/>
            <a:ext cx="15592092" cy="1023708"/>
          </a:xfrm>
        </p:spPr>
        <p:txBody>
          <a:bodyPr anchor="t"/>
          <a:lstStyle>
            <a:lvl1pPr marL="0" indent="0" algn="l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213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53" cy="4792355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669" y="6159500"/>
            <a:ext cx="15592094" cy="191040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0773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598" y="1028700"/>
            <a:ext cx="14287530" cy="4375056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325396" y="5415048"/>
            <a:ext cx="13001934" cy="566652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2" y="6159501"/>
            <a:ext cx="15595323" cy="190237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sp>
        <p:nvSpPr>
          <p:cNvPr id="13" name="TextBox 12"/>
          <p:cNvSpPr txBox="1"/>
          <p:nvPr/>
        </p:nvSpPr>
        <p:spPr>
          <a:xfrm>
            <a:off x="1028702" y="1338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709625" y="4384241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3317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1" y="2585782"/>
            <a:ext cx="15592061" cy="3767753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1" y="6371202"/>
            <a:ext cx="15592061" cy="1710966"/>
          </a:xfrm>
        </p:spPr>
        <p:txBody>
          <a:bodyPr anchor="t">
            <a:normAutofit/>
          </a:bodyPr>
          <a:lstStyle>
            <a:lvl1pPr marL="0" indent="0" algn="l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2860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28703" y="1028701"/>
            <a:ext cx="15592059" cy="1727948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28703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28703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1933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6351932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655570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1655570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3507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23" cy="1727948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037760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28670" y="3095093"/>
            <a:ext cx="4965192" cy="2305088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037760" y="6583931"/>
            <a:ext cx="4965192" cy="1477949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6115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6353999" y="3095093"/>
            <a:ext cx="4965192" cy="230285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6353999" y="6583929"/>
            <a:ext cx="4965192" cy="147795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653416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1653228" y="3095091"/>
            <a:ext cx="4965192" cy="2305794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1653228" y="6583926"/>
            <a:ext cx="4965192" cy="1477953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1062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28701" y="3095094"/>
            <a:ext cx="15592061" cy="4966785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267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23793" y="1028701"/>
            <a:ext cx="3396969" cy="703317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28701" y="1028701"/>
            <a:ext cx="11856647" cy="7033178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6161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732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28701" y="3095095"/>
            <a:ext cx="15592061" cy="496678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4027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2061" cy="4790231"/>
          </a:xfrm>
        </p:spPr>
        <p:txBody>
          <a:bodyPr anchor="b">
            <a:normAutofit/>
          </a:bodyPr>
          <a:lstStyle>
            <a:lvl1pPr algn="l">
              <a:defRPr sz="81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2" y="5613401"/>
            <a:ext cx="15592061" cy="2459421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2296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8702" y="1028700"/>
            <a:ext cx="15595323" cy="173721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28700" y="3095095"/>
            <a:ext cx="7633071" cy="4966784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8990957" y="3095095"/>
            <a:ext cx="7629807" cy="4966784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9505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8702" y="1028700"/>
            <a:ext cx="15592061" cy="173721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7534" y="3095094"/>
            <a:ext cx="7284237" cy="101999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9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1028703" y="4292600"/>
            <a:ext cx="7633068" cy="3769278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327287" y="3095094"/>
            <a:ext cx="7296737" cy="101999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9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8990954" y="4292600"/>
            <a:ext cx="7633070" cy="3769278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3055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3844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380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465" y="1028700"/>
            <a:ext cx="6190290" cy="30348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7569199" y="1028701"/>
            <a:ext cx="9051563" cy="703317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0464" y="4063579"/>
            <a:ext cx="6190292" cy="3998300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187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028700"/>
            <a:ext cx="9517953" cy="30348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223543" y="1"/>
            <a:ext cx="5397219" cy="7607300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2" y="4063579"/>
            <a:ext cx="9517952" cy="3543722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4789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38096" y="1"/>
            <a:ext cx="18008025" cy="9966122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23" cy="1727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1" y="3095095"/>
            <a:ext cx="15595325" cy="4966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47125" y="8636001"/>
            <a:ext cx="5676900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8702" y="8636001"/>
            <a:ext cx="8249579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30682" y="8636001"/>
            <a:ext cx="1360779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455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81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3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7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satMod val="110000"/>
                <a:lumMod val="40000"/>
              </a:schemeClr>
              <a:schemeClr val="bg2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01">
            <a:extLst>
              <a:ext uri="{FF2B5EF4-FFF2-40B4-BE49-F238E27FC236}">
                <a16:creationId xmlns:a16="http://schemas.microsoft.com/office/drawing/2014/main" id="{F770B4CD-535A-4FF2-B700-8C40F0031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2AB5EEF-5DB7-47EA-BB55-DC7DAC8A6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8095" y="0"/>
            <a:ext cx="18008024" cy="9966121"/>
            <a:chOff x="-25397" y="0"/>
            <a:chExt cx="12005350" cy="6644081"/>
          </a:xfrm>
        </p:grpSpPr>
        <p:sp useBgFill="1">
          <p:nvSpPr>
            <p:cNvPr id="105" name="Rectangle 104">
              <a:extLst>
                <a:ext uri="{FF2B5EF4-FFF2-40B4-BE49-F238E27FC236}">
                  <a16:creationId xmlns:a16="http://schemas.microsoft.com/office/drawing/2014/main" id="{2D031218-C353-46BE-8BA0-03B929089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06" name="Freeform 11">
              <a:extLst>
                <a:ext uri="{FF2B5EF4-FFF2-40B4-BE49-F238E27FC236}">
                  <a16:creationId xmlns:a16="http://schemas.microsoft.com/office/drawing/2014/main" id="{63018239-79C0-4159-AE08-A6113D9AD9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A68094AE-62A3-4DD8-B617-758BE447B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 useBgFill="1">
        <p:nvSpPr>
          <p:cNvPr id="109" name="Rectangle 108">
            <a:extLst>
              <a:ext uri="{FF2B5EF4-FFF2-40B4-BE49-F238E27FC236}">
                <a16:creationId xmlns:a16="http://schemas.microsoft.com/office/drawing/2014/main" id="{9AE0D413-3E66-4B0D-8FF6-E844E6B0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6833AB9-605B-4FCD-AEA3-0556375B6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1223010" y="1025106"/>
            <a:ext cx="15841980" cy="8106156"/>
          </a:xfrm>
          <a:prstGeom prst="rect">
            <a:avLst/>
          </a:prstGeom>
          <a:solidFill>
            <a:srgbClr val="FFFFFF"/>
          </a:solidFill>
          <a:ln w="57150" cmpd="thinThick">
            <a:noFill/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4FA53AE-D0BC-F44F-38A7-759959EAE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80000">
            <a:off x="4606481" y="1504887"/>
            <a:ext cx="9075039" cy="7146594"/>
          </a:xfrm>
          <a:prstGeom prst="rect">
            <a:avLst/>
          </a:prstGeom>
        </p:spPr>
      </p:pic>
      <p:sp>
        <p:nvSpPr>
          <p:cNvPr id="5" name="AutoShape 6">
            <a:extLst>
              <a:ext uri="{FF2B5EF4-FFF2-40B4-BE49-F238E27FC236}">
                <a16:creationId xmlns:a16="http://schemas.microsoft.com/office/drawing/2014/main" id="{EEA39C12-4BC0-93D3-B132-166EE5BDD5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2809277-E293-A22F-742C-495097B67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87D55BC-1522-3B23-1D55-DBD507842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33543" y="8342376"/>
            <a:ext cx="390143" cy="60655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867776" y="8361636"/>
            <a:ext cx="1270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0" dirty="0">
                <a:latin typeface="Georgia"/>
                <a:cs typeface="Georgia"/>
              </a:rPr>
              <a:t>.</a:t>
            </a:r>
            <a:endParaRPr sz="3000">
              <a:latin typeface="Georgia"/>
              <a:cs typeface="Georgia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3B05FFD-59AC-BFE2-A951-DFD24E8BF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863F1C6-5973-7D8B-2381-BF9354AC5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4D8FF46-AEBD-B245-8EED-AECDE7F83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67761" y="781130"/>
            <a:ext cx="1393825" cy="240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265" dirty="0">
                <a:solidFill>
                  <a:srgbClr val="FFFFFF"/>
                </a:solidFill>
                <a:latin typeface="Arial"/>
                <a:cs typeface="Arial"/>
              </a:rPr>
              <a:t>Paulo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220" dirty="0">
                <a:solidFill>
                  <a:srgbClr val="FFFFFF"/>
                </a:solidFill>
                <a:latin typeface="Arial"/>
                <a:cs typeface="Arial"/>
              </a:rPr>
              <a:t>Rafael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3346351-8D5D-B608-79F2-40F5239BC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B628DF4-D3A0-3032-3A6F-8EB244E3B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CCA6C03-B308-C20E-39C3-5FDA04472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7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CC8E25A-4FAA-E0D7-C615-B4FA2F20E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F6A8B9B-BB09-3DEB-16B6-44F004A30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 principal]]</Template>
  <TotalTime>175</TotalTime>
  <Words>3</Words>
  <Application>Microsoft Office PowerPoint</Application>
  <PresentationFormat>Personalizar</PresentationFormat>
  <Paragraphs>2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3" baseType="lpstr">
      <vt:lpstr>Arial</vt:lpstr>
      <vt:lpstr>Georgia</vt:lpstr>
      <vt:lpstr>Impact</vt:lpstr>
      <vt:lpstr>Evento Principal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2 - 1trim 26</dc:title>
  <dc:creator>Paulo Rafael</dc:creator>
  <cp:keywords>DAG84_00UZ4,BAEUoT3ieek,0</cp:keywords>
  <cp:lastModifiedBy>Neemias Informatica Lima</cp:lastModifiedBy>
  <cp:revision>1</cp:revision>
  <dcterms:created xsi:type="dcterms:W3CDTF">2026-01-09T12:26:05Z</dcterms:created>
  <dcterms:modified xsi:type="dcterms:W3CDTF">2026-06-04T22:56:56Z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2026-01-02T00:00:00Z</vt:filetime>
  </property>
  <property fmtid="{D5CDD505-2E9C-101B-9397-08002B2CF9AE}" pid="3" name="Creator">
    <vt:lpwstr>Canva</vt:lpwstr>
  </property>
  <property fmtid="{D5CDD505-2E9C-101B-9397-08002B2CF9AE}" pid="4" name="LastSaved">
    <vt:filetime>2026-01-09T00:00:00Z</vt:filetime>
  </property>
  <property fmtid="{D5CDD505-2E9C-101B-9397-08002B2CF9AE}" pid="5" name="Producer">
    <vt:lpwstr>Canva</vt:lpwstr>
  </property>
</Properties>
</file>