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67" r:id="rId4"/>
    <p:sldId id="272" r:id="rId5"/>
    <p:sldId id="274" r:id="rId6"/>
    <p:sldId id="273" r:id="rId7"/>
    <p:sldId id="271" r:id="rId8"/>
    <p:sldId id="270" r:id="rId9"/>
    <p:sldId id="268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 sldOrd modMainMaster">
      <pc:chgData name="Neemias Informatica Lima" userId="b77af7bd85500281" providerId="LiveId" clId="{7D1CC9F5-6E0A-41F8-B5B9-DE5264088EBB}" dt="2026-06-05T22:57:22.921" v="216" actId="22"/>
      <pc:docMkLst>
        <pc:docMk/>
      </pc:docMkLst>
      <pc:sldChg chg="addSp delSp new add del mod ord modTransition">
        <pc:chgData name="Neemias Informatica Lima" userId="b77af7bd85500281" providerId="LiveId" clId="{7D1CC9F5-6E0A-41F8-B5B9-DE5264088EBB}" dt="2026-06-04T11:41:04.560" v="208" actId="22"/>
        <pc:sldMkLst>
          <pc:docMk/>
          <pc:sldMk cId="2090918484" sldId="266"/>
        </pc:sldMkLst>
        <pc:picChg chg="add">
          <ac:chgData name="Neemias Informatica Lima" userId="b77af7bd85500281" providerId="LiveId" clId="{7D1CC9F5-6E0A-41F8-B5B9-DE5264088EBB}" dt="2026-06-04T11:41:04.560" v="208" actId="22"/>
          <ac:picMkLst>
            <pc:docMk/>
            <pc:sldMk cId="2090918484" sldId="266"/>
            <ac:picMk id="3" creationId="{FFA8068D-55A5-753F-DC18-0EBED230DD5A}"/>
          </ac:picMkLst>
        </pc:picChg>
        <pc:picChg chg="add del">
          <ac:chgData name="Neemias Informatica Lima" userId="b77af7bd85500281" providerId="LiveId" clId="{7D1CC9F5-6E0A-41F8-B5B9-DE5264088EBB}" dt="2026-06-04T11:40:45.447" v="199" actId="478"/>
          <ac:picMkLst>
            <pc:docMk/>
            <pc:sldMk cId="2090918484" sldId="266"/>
            <ac:picMk id="5" creationId="{173D0BF9-D19B-28B5-1CE1-64AF7101F532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6-04T11:41:18.676" v="210" actId="22"/>
        <pc:sldMkLst>
          <pc:docMk/>
          <pc:sldMk cId="4144680209" sldId="267"/>
        </pc:sldMkLst>
        <pc:picChg chg="add">
          <ac:chgData name="Neemias Informatica Lima" userId="b77af7bd85500281" providerId="LiveId" clId="{7D1CC9F5-6E0A-41F8-B5B9-DE5264088EBB}" dt="2026-06-04T11:41:18.676" v="210" actId="22"/>
          <ac:picMkLst>
            <pc:docMk/>
            <pc:sldMk cId="4144680209" sldId="267"/>
            <ac:picMk id="3" creationId="{4EFD6070-77BE-3D43-9ABD-AA504D3FD781}"/>
          </ac:picMkLst>
        </pc:picChg>
        <pc:picChg chg="add del">
          <ac:chgData name="Neemias Informatica Lima" userId="b77af7bd85500281" providerId="LiveId" clId="{7D1CC9F5-6E0A-41F8-B5B9-DE5264088EBB}" dt="2026-06-04T11:40:48.118" v="201" actId="478"/>
          <ac:picMkLst>
            <pc:docMk/>
            <pc:sldMk cId="4144680209" sldId="267"/>
            <ac:picMk id="4" creationId="{024D0E52-0491-88A5-518B-8A430A58781D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6-05T22:57:22.921" v="216" actId="22"/>
        <pc:sldMkLst>
          <pc:docMk/>
          <pc:sldMk cId="2462583972" sldId="268"/>
        </pc:sldMkLst>
        <pc:picChg chg="add">
          <ac:chgData name="Neemias Informatica Lima" userId="b77af7bd85500281" providerId="LiveId" clId="{7D1CC9F5-6E0A-41F8-B5B9-DE5264088EBB}" dt="2026-06-05T22:57:22.921" v="216" actId="22"/>
          <ac:picMkLst>
            <pc:docMk/>
            <pc:sldMk cId="2462583972" sldId="268"/>
            <ac:picMk id="3" creationId="{2D51E6E4-A5BD-4664-2AC4-C8EBF4E213EC}"/>
          </ac:picMkLst>
        </pc:picChg>
        <pc:picChg chg="add del">
          <ac:chgData name="Neemias Informatica Lima" userId="b77af7bd85500281" providerId="LiveId" clId="{7D1CC9F5-6E0A-41F8-B5B9-DE5264088EBB}" dt="2026-06-04T11:40:56.894" v="207" actId="478"/>
          <ac:picMkLst>
            <pc:docMk/>
            <pc:sldMk cId="2462583972" sldId="268"/>
            <ac:picMk id="3" creationId="{AABF297A-24BB-4601-F6FC-9CBEE8C2A269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04T11:41:11.026" v="209" actId="22"/>
        <pc:sldMkLst>
          <pc:docMk/>
          <pc:sldMk cId="1288001885" sldId="269"/>
        </pc:sldMkLst>
        <pc:picChg chg="add del">
          <ac:chgData name="Neemias Informatica Lima" userId="b77af7bd85500281" providerId="LiveId" clId="{7D1CC9F5-6E0A-41F8-B5B9-DE5264088EBB}" dt="2026-06-04T11:40:46.782" v="200" actId="478"/>
          <ac:picMkLst>
            <pc:docMk/>
            <pc:sldMk cId="1288001885" sldId="269"/>
            <ac:picMk id="3" creationId="{BD5663E5-87C4-DEB1-32F3-518C5CD3F390}"/>
          </ac:picMkLst>
        </pc:picChg>
        <pc:picChg chg="add">
          <ac:chgData name="Neemias Informatica Lima" userId="b77af7bd85500281" providerId="LiveId" clId="{7D1CC9F5-6E0A-41F8-B5B9-DE5264088EBB}" dt="2026-06-04T11:41:11.026" v="209" actId="22"/>
          <ac:picMkLst>
            <pc:docMk/>
            <pc:sldMk cId="1288001885" sldId="269"/>
            <ac:picMk id="4" creationId="{D8F213C5-4288-A1FA-E9ED-899BE6F54073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04T11:41:55.901" v="215" actId="22"/>
        <pc:sldMkLst>
          <pc:docMk/>
          <pc:sldMk cId="774385155" sldId="270"/>
        </pc:sldMkLst>
        <pc:picChg chg="add del">
          <ac:chgData name="Neemias Informatica Lima" userId="b77af7bd85500281" providerId="LiveId" clId="{7D1CC9F5-6E0A-41F8-B5B9-DE5264088EBB}" dt="2026-06-04T11:40:55.685" v="206" actId="478"/>
          <ac:picMkLst>
            <pc:docMk/>
            <pc:sldMk cId="774385155" sldId="270"/>
            <ac:picMk id="3" creationId="{022C4D02-5EEA-E6C7-417B-D7860FFCED35}"/>
          </ac:picMkLst>
        </pc:picChg>
        <pc:picChg chg="add">
          <ac:chgData name="Neemias Informatica Lima" userId="b77af7bd85500281" providerId="LiveId" clId="{7D1CC9F5-6E0A-41F8-B5B9-DE5264088EBB}" dt="2026-06-04T11:41:55.901" v="215" actId="22"/>
          <ac:picMkLst>
            <pc:docMk/>
            <pc:sldMk cId="774385155" sldId="270"/>
            <ac:picMk id="4" creationId="{9B61837C-3733-DCCA-4774-878F7851ACB7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04T11:41:48.229" v="214" actId="22"/>
        <pc:sldMkLst>
          <pc:docMk/>
          <pc:sldMk cId="1365809540" sldId="271"/>
        </pc:sldMkLst>
        <pc:picChg chg="add del">
          <ac:chgData name="Neemias Informatica Lima" userId="b77af7bd85500281" providerId="LiveId" clId="{7D1CC9F5-6E0A-41F8-B5B9-DE5264088EBB}" dt="2026-06-04T11:40:54.094" v="205" actId="478"/>
          <ac:picMkLst>
            <pc:docMk/>
            <pc:sldMk cId="1365809540" sldId="271"/>
            <ac:picMk id="3" creationId="{31657D8C-0875-6C4B-1457-21BEC88DAF13}"/>
          </ac:picMkLst>
        </pc:picChg>
        <pc:picChg chg="add">
          <ac:chgData name="Neemias Informatica Lima" userId="b77af7bd85500281" providerId="LiveId" clId="{7D1CC9F5-6E0A-41F8-B5B9-DE5264088EBB}" dt="2026-06-04T11:41:48.229" v="214" actId="22"/>
          <ac:picMkLst>
            <pc:docMk/>
            <pc:sldMk cId="1365809540" sldId="271"/>
            <ac:picMk id="4" creationId="{C37C645A-9DBC-E0D0-B504-7DE89784DCA0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04T11:41:25.355" v="211" actId="22"/>
        <pc:sldMkLst>
          <pc:docMk/>
          <pc:sldMk cId="123794096" sldId="272"/>
        </pc:sldMkLst>
        <pc:picChg chg="add del">
          <ac:chgData name="Neemias Informatica Lima" userId="b77af7bd85500281" providerId="LiveId" clId="{7D1CC9F5-6E0A-41F8-B5B9-DE5264088EBB}" dt="2026-06-04T11:40:49.629" v="202" actId="478"/>
          <ac:picMkLst>
            <pc:docMk/>
            <pc:sldMk cId="123794096" sldId="272"/>
            <ac:picMk id="3" creationId="{6DFE90FE-516A-F328-2EB5-54765F35F0C7}"/>
          </ac:picMkLst>
        </pc:picChg>
        <pc:picChg chg="add">
          <ac:chgData name="Neemias Informatica Lima" userId="b77af7bd85500281" providerId="LiveId" clId="{7D1CC9F5-6E0A-41F8-B5B9-DE5264088EBB}" dt="2026-06-04T11:41:25.355" v="211" actId="22"/>
          <ac:picMkLst>
            <pc:docMk/>
            <pc:sldMk cId="123794096" sldId="272"/>
            <ac:picMk id="4" creationId="{1852FAAE-2856-42D3-7985-A092388CE422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04T11:41:40.146" v="213" actId="22"/>
        <pc:sldMkLst>
          <pc:docMk/>
          <pc:sldMk cId="364232457" sldId="273"/>
        </pc:sldMkLst>
        <pc:picChg chg="add del">
          <ac:chgData name="Neemias Informatica Lima" userId="b77af7bd85500281" providerId="LiveId" clId="{7D1CC9F5-6E0A-41F8-B5B9-DE5264088EBB}" dt="2026-06-04T11:40:52.630" v="204" actId="478"/>
          <ac:picMkLst>
            <pc:docMk/>
            <pc:sldMk cId="364232457" sldId="273"/>
            <ac:picMk id="3" creationId="{CEAA34C3-A92B-46B1-6B1B-5F3C5EC28C5A}"/>
          </ac:picMkLst>
        </pc:picChg>
        <pc:picChg chg="add">
          <ac:chgData name="Neemias Informatica Lima" userId="b77af7bd85500281" providerId="LiveId" clId="{7D1CC9F5-6E0A-41F8-B5B9-DE5264088EBB}" dt="2026-06-04T11:41:40.146" v="213" actId="22"/>
          <ac:picMkLst>
            <pc:docMk/>
            <pc:sldMk cId="364232457" sldId="273"/>
            <ac:picMk id="4" creationId="{8AE67B33-38A7-6C81-3F1A-8938E706B572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6-04T11:41:32.937" v="212" actId="22"/>
        <pc:sldMkLst>
          <pc:docMk/>
          <pc:sldMk cId="2667704223" sldId="274"/>
        </pc:sldMkLst>
        <pc:picChg chg="add">
          <ac:chgData name="Neemias Informatica Lima" userId="b77af7bd85500281" providerId="LiveId" clId="{7D1CC9F5-6E0A-41F8-B5B9-DE5264088EBB}" dt="2026-06-04T11:41:32.937" v="212" actId="22"/>
          <ac:picMkLst>
            <pc:docMk/>
            <pc:sldMk cId="2667704223" sldId="274"/>
            <ac:picMk id="3" creationId="{CE623230-E065-64CE-7CBB-DCFD9B82593D}"/>
          </ac:picMkLst>
        </pc:picChg>
        <pc:picChg chg="add del">
          <ac:chgData name="Neemias Informatica Lima" userId="b77af7bd85500281" providerId="LiveId" clId="{7D1CC9F5-6E0A-41F8-B5B9-DE5264088EBB}" dt="2026-06-04T11:40:50.933" v="203" actId="478"/>
          <ac:picMkLst>
            <pc:docMk/>
            <pc:sldMk cId="2667704223" sldId="274"/>
            <ac:picMk id="4" creationId="{4FC432BB-6DF6-F240-563B-4113985B15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559E5-DA3B-ED72-5D9B-8DF5FCF3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B91211-146D-5F0B-860E-983C750ED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67F54D-CB63-E9C0-70A6-2715B65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B449D-8B31-7704-0AD4-9B85B34F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01ACE-641E-05CB-72C4-4F99EDC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72E24-3AA1-38D2-34B0-A65216AB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6D8448-D76C-96C3-1123-68A92505F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E2E63B-9AAD-947F-B5D1-7FFBA73C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097E9A-5383-D16B-C57A-0FE76D63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F09DD2-C849-6EC5-8FE6-A878E636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3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9D05D-48A9-665B-927D-39DDB4F91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11F0A7-313A-62C6-6B09-9CBC53ADC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EB6D72-132B-784C-7B64-BB5467A4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6B2BBF-D8FB-BB72-9994-C420D23F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6EF51-2E4E-1EC0-86FD-3F7F4EAF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9BEC-54C2-F339-ECE3-EEE9262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DCE01-E8AF-26E9-BBD0-0FCE12F1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96793-AA10-2F2F-994A-A97C0B11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072416-14CB-91DF-F0CF-5371CA9E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C94839-C611-F870-315B-C697308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8173-0CFE-54C2-46B6-40287168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6E10A0-10B5-EAC5-E28D-75749F81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2FDE97-427F-5703-C6C7-E8591C8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2ED6-1068-6E4F-3923-E207F4BF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D54D5D-EEA4-E297-9307-8A567C7D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231A1-A2A0-0C6D-3BF5-736B0BFF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931FFD-FA04-8F1C-78F5-04FBB8C9E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3EB859-1272-D30C-49F3-74F0367D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74F619-6320-9BC3-416A-935201B9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9D67C7-800E-2B73-7C6A-642DBF24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F09A8-BEE2-D8BE-2A24-53C2217B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3D9F3-F737-5940-D030-D114DE2F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3E8C63-738A-3A48-61B6-C11F874AE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C5FAE-4D0A-3A05-91A0-C90C9772B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25DF07-F08B-11B0-54E0-8F40A146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B852E2-69FD-18F6-3D1E-C705E486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31333C-76D4-7847-04B9-6F271DC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6D562E-EBCC-5CE0-1C2D-19662E3B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7FD6D6-B371-0B65-14CF-006791E9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3569C-EDEB-6CEA-2E7F-4ABF6032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538F97-43EB-7C43-D0F8-9BECA44B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C8B58-3C81-FDE0-693C-04D89278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69F16-2BAC-6F65-EC50-640C52A1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092902-6655-2165-DCAC-7247D126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9E5E05-C478-B446-255C-AE8ED16F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E3939-FD06-FDC0-ACC8-63E7ADD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7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8D172-8ADF-FDA2-A3CF-5D878AB2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083A0B-0D44-50B1-3EA1-21719941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2B3DDF-6A13-8DBE-F6FA-AACEC77F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FC17FF-EAD1-89D8-875A-D575B3ED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24BCB1-5390-4AB2-8122-162B840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820E5F-C288-1168-A3B7-CDB4CA5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8E7A3-EC84-D9C7-6B95-027390AE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B9FFB4-5458-1A96-9FEC-2FCAA3597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750A1D-54E9-9500-56D8-E449F326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B8978D-5F7E-8F82-1CC1-1665E999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2C561D-029A-0E2F-D5F8-FEE4DC7B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A27B1D-EF6E-FADB-F04E-63E33B7C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8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8EAECA-EBBC-9A53-890F-128817DC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2AAD9-27BD-A3C8-7750-6461C769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421717-7E75-F5EF-38D6-66E1948D2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40FE8-AD37-49A5-83E3-0C093BC020D7}" type="datetimeFigureOut">
              <a:rPr lang="pt-BR" smtClean="0"/>
              <a:t>05/06/2026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10DC7-D116-CE62-BF3C-95F644F5C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720025-ADAD-B7DD-333A-E0ECFFA6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5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A8068D-55A5-753F-DC18-0EBED230D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6AE81-54A1-C1A8-F3ED-A09F9C6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E1D9-E313-F1E5-2C1B-F17B4B36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8F213C5-4288-A1FA-E9ED-899BE6F54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2F10-7D7A-DDFD-CCB1-278761DB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EFD6070-77BE-3D43-9ABD-AA504D3F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3581-EF8F-3738-E67E-3DCE9C83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52FAAE-2856-42D3-7985-A092388C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DE6F-C30A-C8B2-8E67-377E1E22F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623230-E065-64CE-7CBB-DCFD9B825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F8BB-B054-FEFD-A572-3BA83168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E67B33-38A7-6C81-3F1A-8938E706B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B2B38-DA54-70DB-FBB1-1400AA8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37C645A-9DBC-E0D0-B504-7DE89784D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D398-D975-7EC0-F4ED-C99BBBBF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B61837C-3733-DCCA-4774-878F7851A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A6DD-DA0D-998A-85E4-0B402C17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51E6E4-A5BD-4664-2AC4-C8EBF4E2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Infolección 11 (4to TRI 2025)</Template>
  <TotalTime>808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Amon Soares Silva</dc:creator>
  <cp:lastModifiedBy>Neemias Informatica Lima</cp:lastModifiedBy>
  <cp:revision>3</cp:revision>
  <dcterms:created xsi:type="dcterms:W3CDTF">2026-01-30T21:10:20Z</dcterms:created>
  <dcterms:modified xsi:type="dcterms:W3CDTF">2026-06-05T22:57:24Z</dcterms:modified>
</cp:coreProperties>
</file>