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5-28T23:54:56.659" v="546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5-28T19:43:54.266" v="544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5-28T19:43:54.266" v="544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5-28T19:43:54.266" v="544" actId="26606"/>
          <ac:spMkLst>
            <pc:docMk/>
            <pc:sldMk cId="0" sldId="256"/>
            <ac:spMk id="73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5-28T19:43:54.266" v="544" actId="26606"/>
          <ac:spMkLst>
            <pc:docMk/>
            <pc:sldMk cId="0" sldId="256"/>
            <ac:spMk id="75" creationId="{B6833AB9-605B-4FCD-AEA3-0556375B66F8}"/>
          </ac:spMkLst>
        </pc:spChg>
        <pc:spChg chg="add del">
          <ac:chgData name="Neemias Informatica Lima" userId="b77af7bd85500281" providerId="LiveId" clId="{7D1CC9F5-6E0A-41F8-B5B9-DE5264088EBB}" dt="2026-05-28T19:43:54.209" v="543" actId="26606"/>
          <ac:spMkLst>
            <pc:docMk/>
            <pc:sldMk cId="0" sldId="256"/>
            <ac:spMk id="87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5-28T19:43:54.209" v="543" actId="26606"/>
          <ac:spMkLst>
            <pc:docMk/>
            <pc:sldMk cId="0" sldId="256"/>
            <ac:spMk id="89" creationId="{B6833AB9-605B-4FCD-AEA3-0556375B66F8}"/>
          </ac:spMkLst>
        </pc:spChg>
        <pc:spChg chg="add">
          <ac:chgData name="Neemias Informatica Lima" userId="b77af7bd85500281" providerId="LiveId" clId="{7D1CC9F5-6E0A-41F8-B5B9-DE5264088EBB}" dt="2026-05-28T19:43:54.266" v="544" actId="26606"/>
          <ac:spMkLst>
            <pc:docMk/>
            <pc:sldMk cId="0" sldId="256"/>
            <ac:spMk id="96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5-28T19:43:54.266" v="544" actId="26606"/>
          <ac:spMkLst>
            <pc:docMk/>
            <pc:sldMk cId="0" sldId="256"/>
            <ac:spMk id="97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5-28T19:43:54.266" v="544" actId="26606"/>
          <ac:grpSpMkLst>
            <pc:docMk/>
            <pc:sldMk cId="0" sldId="256"/>
            <ac:grpSpMk id="68" creationId="{42AB5EEF-5DB7-47EA-BB55-DC7DAC8A6870}"/>
          </ac:grpSpMkLst>
        </pc:grpChg>
        <pc:grpChg chg="add del">
          <ac:chgData name="Neemias Informatica Lima" userId="b77af7bd85500281" providerId="LiveId" clId="{7D1CC9F5-6E0A-41F8-B5B9-DE5264088EBB}" dt="2026-05-28T19:43:54.209" v="543" actId="26606"/>
          <ac:grpSpMkLst>
            <pc:docMk/>
            <pc:sldMk cId="0" sldId="256"/>
            <ac:grpSpMk id="82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5-28T19:43:54.266" v="544" actId="26606"/>
          <ac:grpSpMkLst>
            <pc:docMk/>
            <pc:sldMk cId="0" sldId="256"/>
            <ac:grpSpMk id="92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5-28T19:43:54.266" v="544" actId="26606"/>
          <ac:picMkLst>
            <pc:docMk/>
            <pc:sldMk cId="0" sldId="256"/>
            <ac:picMk id="3" creationId="{913F62D4-E3CC-BAC4-B63D-09253AFB5B79}"/>
          </ac:picMkLst>
        </pc:picChg>
        <pc:picChg chg="add del mod">
          <ac:chgData name="Neemias Informatica Lima" userId="b77af7bd85500281" providerId="LiveId" clId="{7D1CC9F5-6E0A-41F8-B5B9-DE5264088EBB}" dt="2026-05-28T19:40:57.988" v="518" actId="478"/>
          <ac:picMkLst>
            <pc:docMk/>
            <pc:sldMk cId="0" sldId="256"/>
            <ac:picMk id="6" creationId="{6141CBC1-B7B0-18CC-7807-22D0AACF1CAD}"/>
          </ac:picMkLst>
        </pc:picChg>
        <pc:picChg chg="add del">
          <ac:chgData name="Neemias Informatica Lima" userId="b77af7bd85500281" providerId="LiveId" clId="{7D1CC9F5-6E0A-41F8-B5B9-DE5264088EBB}" dt="2026-05-28T19:43:54.266" v="544" actId="26606"/>
          <ac:picMkLst>
            <pc:docMk/>
            <pc:sldMk cId="0" sldId="256"/>
            <ac:picMk id="66" creationId="{F770B4CD-535A-4FF2-B700-8C40F0031E93}"/>
          </ac:picMkLst>
        </pc:picChg>
        <pc:picChg chg="add del">
          <ac:chgData name="Neemias Informatica Lima" userId="b77af7bd85500281" providerId="LiveId" clId="{7D1CC9F5-6E0A-41F8-B5B9-DE5264088EBB}" dt="2026-05-28T19:43:54.209" v="543" actId="26606"/>
          <ac:picMkLst>
            <pc:docMk/>
            <pc:sldMk cId="0" sldId="256"/>
            <ac:picMk id="80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5-28T19:43:54.266" v="544" actId="26606"/>
          <ac:picMkLst>
            <pc:docMk/>
            <pc:sldMk cId="0" sldId="256"/>
            <ac:picMk id="91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5-28T19:38:36.673" v="517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5-28T19:38:17.158" v="515" actId="478"/>
          <ac:picMkLst>
            <pc:docMk/>
            <pc:sldMk cId="0" sldId="258"/>
            <ac:picMk id="2" creationId="{F34175C0-EB86-B653-B7A9-2FD8C821C07A}"/>
          </ac:picMkLst>
        </pc:picChg>
        <pc:picChg chg="add mod">
          <ac:chgData name="Neemias Informatica Lima" userId="b77af7bd85500281" providerId="LiveId" clId="{7D1CC9F5-6E0A-41F8-B5B9-DE5264088EBB}" dt="2026-05-28T19:38:36.673" v="517" actId="14100"/>
          <ac:picMkLst>
            <pc:docMk/>
            <pc:sldMk cId="0" sldId="258"/>
            <ac:picMk id="4" creationId="{F4356348-47F0-533E-6CD8-0EACFAD0B010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28T19:43:04.799" v="540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5-28T19:41:07.963" v="519" actId="478"/>
          <ac:picMkLst>
            <pc:docMk/>
            <pc:sldMk cId="0" sldId="259"/>
            <ac:picMk id="3" creationId="{C3D876E8-E3D2-D39A-405B-99437286CA1A}"/>
          </ac:picMkLst>
        </pc:picChg>
        <pc:picChg chg="add mod">
          <ac:chgData name="Neemias Informatica Lima" userId="b77af7bd85500281" providerId="LiveId" clId="{7D1CC9F5-6E0A-41F8-B5B9-DE5264088EBB}" dt="2026-05-28T19:43:04.799" v="540" actId="14100"/>
          <ac:picMkLst>
            <pc:docMk/>
            <pc:sldMk cId="0" sldId="259"/>
            <ac:picMk id="4" creationId="{056895CC-A584-F2A5-943A-F5DFE6BDAA90}"/>
          </ac:picMkLst>
        </pc:picChg>
      </pc:sldChg>
      <pc:sldChg chg="addSp delSp modSp mod">
        <pc:chgData name="Neemias Informatica Lima" userId="b77af7bd85500281" providerId="LiveId" clId="{7D1CC9F5-6E0A-41F8-B5B9-DE5264088EBB}" dt="2026-05-28T19:42:48.403" v="538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5-28T19:41:09.148" v="520" actId="478"/>
          <ac:picMkLst>
            <pc:docMk/>
            <pc:sldMk cId="0" sldId="260"/>
            <ac:picMk id="5" creationId="{7EDDC9AC-6169-CD1C-C10F-EFC3CCB6BEC9}"/>
          </ac:picMkLst>
        </pc:picChg>
        <pc:picChg chg="add mod">
          <ac:chgData name="Neemias Informatica Lima" userId="b77af7bd85500281" providerId="LiveId" clId="{7D1CC9F5-6E0A-41F8-B5B9-DE5264088EBB}" dt="2026-05-28T19:42:48.403" v="538" actId="14100"/>
          <ac:picMkLst>
            <pc:docMk/>
            <pc:sldMk cId="0" sldId="260"/>
            <ac:picMk id="6" creationId="{BEEA7EB4-3BF8-879C-BBCC-72FCD98DFF65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28T19:42:36.670" v="536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5-28T19:41:10.347" v="521" actId="478"/>
          <ac:picMkLst>
            <pc:docMk/>
            <pc:sldMk cId="0" sldId="261"/>
            <ac:picMk id="3" creationId="{82928293-5967-BBAC-0952-764EED01491E}"/>
          </ac:picMkLst>
        </pc:picChg>
        <pc:picChg chg="add mod">
          <ac:chgData name="Neemias Informatica Lima" userId="b77af7bd85500281" providerId="LiveId" clId="{7D1CC9F5-6E0A-41F8-B5B9-DE5264088EBB}" dt="2026-05-28T19:42:36.670" v="536" actId="14100"/>
          <ac:picMkLst>
            <pc:docMk/>
            <pc:sldMk cId="0" sldId="261"/>
            <ac:picMk id="4" creationId="{31CEFE7F-29E6-3DC7-236B-B0029C396E7C}"/>
          </ac:picMkLst>
        </pc:picChg>
      </pc:sldChg>
      <pc:sldChg chg="addSp delSp modSp mod">
        <pc:chgData name="Neemias Informatica Lima" userId="b77af7bd85500281" providerId="LiveId" clId="{7D1CC9F5-6E0A-41F8-B5B9-DE5264088EBB}" dt="2026-05-28T19:42:21.546" v="534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5-28T19:41:11.467" v="522" actId="478"/>
          <ac:picMkLst>
            <pc:docMk/>
            <pc:sldMk cId="0" sldId="262"/>
            <ac:picMk id="3" creationId="{B24F85F5-45CB-D32C-800F-81F89AC9EF01}"/>
          </ac:picMkLst>
        </pc:picChg>
        <pc:picChg chg="add mod">
          <ac:chgData name="Neemias Informatica Lima" userId="b77af7bd85500281" providerId="LiveId" clId="{7D1CC9F5-6E0A-41F8-B5B9-DE5264088EBB}" dt="2026-05-28T19:42:21.546" v="534" actId="14100"/>
          <ac:picMkLst>
            <pc:docMk/>
            <pc:sldMk cId="0" sldId="262"/>
            <ac:picMk id="4" creationId="{40347BD9-B5C4-34D5-6B59-DF3F7E7202CF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28T19:42:11.741" v="532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5-28T19:41:37.305" v="528" actId="478"/>
          <ac:picMkLst>
            <pc:docMk/>
            <pc:sldMk cId="0" sldId="263"/>
            <ac:picMk id="4" creationId="{C993592A-3CE6-C874-A693-922AB8D1B8C7}"/>
          </ac:picMkLst>
        </pc:picChg>
        <pc:picChg chg="add mod">
          <ac:chgData name="Neemias Informatica Lima" userId="b77af7bd85500281" providerId="LiveId" clId="{7D1CC9F5-6E0A-41F8-B5B9-DE5264088EBB}" dt="2026-05-28T19:42:11.741" v="532" actId="14100"/>
          <ac:picMkLst>
            <pc:docMk/>
            <pc:sldMk cId="0" sldId="263"/>
            <ac:picMk id="5" creationId="{F481B15D-B709-A833-EF9A-F7BE465AD296}"/>
          </ac:picMkLst>
        </pc:picChg>
      </pc:sldChg>
      <pc:sldChg chg="addSp delSp modSp mod">
        <pc:chgData name="Neemias Informatica Lima" userId="b77af7bd85500281" providerId="LiveId" clId="{7D1CC9F5-6E0A-41F8-B5B9-DE5264088EBB}" dt="2026-05-28T23:54:56.659" v="546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5-28T23:54:56.659" v="546" actId="14100"/>
          <ac:picMkLst>
            <pc:docMk/>
            <pc:sldMk cId="3682231314" sldId="264"/>
            <ac:picMk id="3" creationId="{EFD12F75-D028-1C4A-AF0C-528CB570CADC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5-28T19:42:02.149" v="530" actId="14100"/>
        <pc:sldMkLst>
          <pc:docMk/>
          <pc:sldMk cId="4289170828" sldId="267"/>
        </pc:sldMkLst>
        <pc:picChg chg="add del mod">
          <ac:chgData name="Neemias Informatica Lima" userId="b77af7bd85500281" providerId="LiveId" clId="{7D1CC9F5-6E0A-41F8-B5B9-DE5264088EBB}" dt="2026-05-28T19:41:35.937" v="527" actId="478"/>
          <ac:picMkLst>
            <pc:docMk/>
            <pc:sldMk cId="4289170828" sldId="267"/>
            <ac:picMk id="3" creationId="{3A0DF471-D942-597D-24F5-916F1469AF7D}"/>
          </ac:picMkLst>
        </pc:picChg>
        <pc:picChg chg="add mod">
          <ac:chgData name="Neemias Informatica Lima" userId="b77af7bd85500281" providerId="LiveId" clId="{7D1CC9F5-6E0A-41F8-B5B9-DE5264088EBB}" dt="2026-05-28T19:42:02.149" v="530" actId="14100"/>
          <ac:picMkLst>
            <pc:docMk/>
            <pc:sldMk cId="4289170828" sldId="267"/>
            <ac:picMk id="4" creationId="{34007104-8DBA-77EE-2FB8-ABF1240BCA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7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2" name="Group 8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93" name="Rectangle 8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5" name="Rectangle 8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96" name="Rectangle 86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E4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88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3F62D4-E3CC-BAC4-B63D-09253AFB5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47" y="965200"/>
            <a:ext cx="9745305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4356348-47F0-533E-6CD8-0EACFAD0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6895CC-A584-F2A5-943A-F5DFE6BD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EEA7EB4-3BF8-879C-BBCC-72FCD98D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1CEFE7F-29E6-3DC7-236B-B0029C39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347BD9-B5C4-34D5-6B59-DF3F7E72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81B15D-B709-A833-EF9A-F7BE465AD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007104-8DBA-77EE-2FB8-ABF1240B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D12F75-D028-1C4A-AF0C-528CB570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171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2026-05-28T23:54:58Z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