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69" r:id="rId3"/>
    <p:sldId id="267" r:id="rId4"/>
    <p:sldId id="272" r:id="rId5"/>
    <p:sldId id="274" r:id="rId6"/>
    <p:sldId id="273" r:id="rId7"/>
    <p:sldId id="271" r:id="rId8"/>
    <p:sldId id="270" r:id="rId9"/>
    <p:sldId id="268" r:id="rId10"/>
    <p:sldId id="265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A2A6432-D4C1-43EB-AFD1-B8519F821221}" v="2" dt="2026-05-28T19:34:17.27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7D1CC9F5-6E0A-41F8-B5B9-DE5264088EBB}"/>
    <pc:docChg chg="custSel addSld delSld modSld sldOrd modMainMaster">
      <pc:chgData name="Neemias Informatica Lima" userId="b77af7bd85500281" providerId="LiveId" clId="{7D1CC9F5-6E0A-41F8-B5B9-DE5264088EBB}" dt="2026-05-28T19:35:58.469" v="196"/>
      <pc:docMkLst>
        <pc:docMk/>
      </pc:docMkLst>
      <pc:sldChg chg="addSp delSp new mod ord modTransition">
        <pc:chgData name="Neemias Informatica Lima" userId="b77af7bd85500281" providerId="LiveId" clId="{7D1CC9F5-6E0A-41F8-B5B9-DE5264088EBB}" dt="2026-05-28T19:34:18.762" v="176" actId="22"/>
        <pc:sldMkLst>
          <pc:docMk/>
          <pc:sldMk cId="2090918484" sldId="266"/>
        </pc:sldMkLst>
        <pc:spChg chg="add del">
          <ac:chgData name="Neemias Informatica Lima" userId="b77af7bd85500281" providerId="LiveId" clId="{7D1CC9F5-6E0A-41F8-B5B9-DE5264088EBB}" dt="2026-05-28T19:34:17.279" v="175" actId="478"/>
          <ac:spMkLst>
            <pc:docMk/>
            <pc:sldMk cId="2090918484" sldId="266"/>
            <ac:spMk id="2" creationId="{46F61EF1-B809-CFA5-6947-73A13A611215}"/>
          </ac:spMkLst>
        </pc:spChg>
        <pc:picChg chg="add del">
          <ac:chgData name="Neemias Informatica Lima" userId="b77af7bd85500281" providerId="LiveId" clId="{7D1CC9F5-6E0A-41F8-B5B9-DE5264088EBB}" dt="2026-05-28T19:33:49.470" v="165" actId="478"/>
          <ac:picMkLst>
            <pc:docMk/>
            <pc:sldMk cId="2090918484" sldId="266"/>
            <ac:picMk id="4" creationId="{84690F1D-11AA-A096-1DDC-C797DA4860AA}"/>
          </ac:picMkLst>
        </pc:picChg>
        <pc:picChg chg="add">
          <ac:chgData name="Neemias Informatica Lima" userId="b77af7bd85500281" providerId="LiveId" clId="{7D1CC9F5-6E0A-41F8-B5B9-DE5264088EBB}" dt="2026-05-28T19:34:18.762" v="176" actId="22"/>
          <ac:picMkLst>
            <pc:docMk/>
            <pc:sldMk cId="2090918484" sldId="266"/>
            <ac:picMk id="5" creationId="{173D0BF9-D19B-28B5-1CE1-64AF7101F532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28T19:34:27.377" v="177" actId="22"/>
        <pc:sldMkLst>
          <pc:docMk/>
          <pc:sldMk cId="4144680209" sldId="267"/>
        </pc:sldMkLst>
        <pc:picChg chg="add del">
          <ac:chgData name="Neemias Informatica Lima" userId="b77af7bd85500281" providerId="LiveId" clId="{7D1CC9F5-6E0A-41F8-B5B9-DE5264088EBB}" dt="2026-05-28T19:33:51.165" v="166" actId="478"/>
          <ac:picMkLst>
            <pc:docMk/>
            <pc:sldMk cId="4144680209" sldId="267"/>
            <ac:picMk id="3" creationId="{F34175C0-EB86-B653-B7A9-2FD8C821C07A}"/>
          </ac:picMkLst>
        </pc:picChg>
        <pc:picChg chg="add">
          <ac:chgData name="Neemias Informatica Lima" userId="b77af7bd85500281" providerId="LiveId" clId="{7D1CC9F5-6E0A-41F8-B5B9-DE5264088EBB}" dt="2026-05-28T19:34:27.377" v="177" actId="22"/>
          <ac:picMkLst>
            <pc:docMk/>
            <pc:sldMk cId="4144680209" sldId="267"/>
            <ac:picMk id="4" creationId="{024D0E52-0491-88A5-518B-8A430A58781D}"/>
          </ac:picMkLst>
        </pc:picChg>
      </pc:sldChg>
      <pc:sldChg chg="addSp delSp add mod modTransition">
        <pc:chgData name="Neemias Informatica Lima" userId="b77af7bd85500281" providerId="LiveId" clId="{7D1CC9F5-6E0A-41F8-B5B9-DE5264088EBB}" dt="2026-05-28T19:34:48.681" v="179" actId="22"/>
        <pc:sldMkLst>
          <pc:docMk/>
          <pc:sldMk cId="2462583972" sldId="268"/>
        </pc:sldMkLst>
        <pc:picChg chg="add">
          <ac:chgData name="Neemias Informatica Lima" userId="b77af7bd85500281" providerId="LiveId" clId="{7D1CC9F5-6E0A-41F8-B5B9-DE5264088EBB}" dt="2026-05-28T19:34:48.681" v="179" actId="22"/>
          <ac:picMkLst>
            <pc:docMk/>
            <pc:sldMk cId="2462583972" sldId="268"/>
            <ac:picMk id="3" creationId="{AABF297A-24BB-4601-F6FC-9CBEE8C2A269}"/>
          </ac:picMkLst>
        </pc:picChg>
        <pc:picChg chg="add del">
          <ac:chgData name="Neemias Informatica Lima" userId="b77af7bd85500281" providerId="LiveId" clId="{7D1CC9F5-6E0A-41F8-B5B9-DE5264088EBB}" dt="2026-05-28T19:33:53.755" v="168" actId="478"/>
          <ac:picMkLst>
            <pc:docMk/>
            <pc:sldMk cId="2462583972" sldId="268"/>
            <ac:picMk id="4" creationId="{D6B3BFD4-503F-32F8-8F77-E64C92AC0CD9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5-28T19:34:56.998" v="182" actId="22"/>
        <pc:sldMkLst>
          <pc:docMk/>
          <pc:sldMk cId="1288001885" sldId="269"/>
        </pc:sldMkLst>
        <pc:picChg chg="add">
          <ac:chgData name="Neemias Informatica Lima" userId="b77af7bd85500281" providerId="LiveId" clId="{7D1CC9F5-6E0A-41F8-B5B9-DE5264088EBB}" dt="2026-05-28T19:34:56.998" v="182" actId="22"/>
          <ac:picMkLst>
            <pc:docMk/>
            <pc:sldMk cId="1288001885" sldId="269"/>
            <ac:picMk id="3" creationId="{BD5663E5-87C4-DEB1-32F3-518C5CD3F390}"/>
          </ac:picMkLst>
        </pc:picChg>
        <pc:picChg chg="add del">
          <ac:chgData name="Neemias Informatica Lima" userId="b77af7bd85500281" providerId="LiveId" clId="{7D1CC9F5-6E0A-41F8-B5B9-DE5264088EBB}" dt="2026-05-28T19:33:54.948" v="169" actId="478"/>
          <ac:picMkLst>
            <pc:docMk/>
            <pc:sldMk cId="1288001885" sldId="269"/>
            <ac:picMk id="4" creationId="{CE6A3EC3-FDE7-6DEC-30E2-F53F357B70D6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5-28T19:35:07.504" v="185" actId="22"/>
        <pc:sldMkLst>
          <pc:docMk/>
          <pc:sldMk cId="774385155" sldId="270"/>
        </pc:sldMkLst>
        <pc:picChg chg="add">
          <ac:chgData name="Neemias Informatica Lima" userId="b77af7bd85500281" providerId="LiveId" clId="{7D1CC9F5-6E0A-41F8-B5B9-DE5264088EBB}" dt="2026-05-28T19:35:07.504" v="185" actId="22"/>
          <ac:picMkLst>
            <pc:docMk/>
            <pc:sldMk cId="774385155" sldId="270"/>
            <ac:picMk id="3" creationId="{022C4D02-5EEA-E6C7-417B-D7860FFCED35}"/>
          </ac:picMkLst>
        </pc:picChg>
        <pc:picChg chg="add del">
          <ac:chgData name="Neemias Informatica Lima" userId="b77af7bd85500281" providerId="LiveId" clId="{7D1CC9F5-6E0A-41F8-B5B9-DE5264088EBB}" dt="2026-05-28T19:33:56.420" v="170" actId="478"/>
          <ac:picMkLst>
            <pc:docMk/>
            <pc:sldMk cId="774385155" sldId="270"/>
            <ac:picMk id="4" creationId="{E1A769BC-8774-FDDB-26FF-658DE8FAA024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5-28T19:34:42.222" v="178" actId="22"/>
        <pc:sldMkLst>
          <pc:docMk/>
          <pc:sldMk cId="1365809540" sldId="271"/>
        </pc:sldMkLst>
        <pc:picChg chg="add">
          <ac:chgData name="Neemias Informatica Lima" userId="b77af7bd85500281" providerId="LiveId" clId="{7D1CC9F5-6E0A-41F8-B5B9-DE5264088EBB}" dt="2026-05-28T19:34:42.222" v="178" actId="22"/>
          <ac:picMkLst>
            <pc:docMk/>
            <pc:sldMk cId="1365809540" sldId="271"/>
            <ac:picMk id="3" creationId="{31657D8C-0875-6C4B-1457-21BEC88DAF13}"/>
          </ac:picMkLst>
        </pc:picChg>
        <pc:picChg chg="add del">
          <ac:chgData name="Neemias Informatica Lima" userId="b77af7bd85500281" providerId="LiveId" clId="{7D1CC9F5-6E0A-41F8-B5B9-DE5264088EBB}" dt="2026-05-28T19:33:52.547" v="167" actId="478"/>
          <ac:picMkLst>
            <pc:docMk/>
            <pc:sldMk cId="1365809540" sldId="271"/>
            <ac:picMk id="4" creationId="{12DD6302-76F8-292C-2FAD-8C5024D92567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5-28T19:35:18.434" v="188" actId="22"/>
        <pc:sldMkLst>
          <pc:docMk/>
          <pc:sldMk cId="123794096" sldId="272"/>
        </pc:sldMkLst>
        <pc:picChg chg="add">
          <ac:chgData name="Neemias Informatica Lima" userId="b77af7bd85500281" providerId="LiveId" clId="{7D1CC9F5-6E0A-41F8-B5B9-DE5264088EBB}" dt="2026-05-28T19:35:18.434" v="188" actId="22"/>
          <ac:picMkLst>
            <pc:docMk/>
            <pc:sldMk cId="123794096" sldId="272"/>
            <ac:picMk id="3" creationId="{6DFE90FE-516A-F328-2EB5-54765F35F0C7}"/>
          </ac:picMkLst>
        </pc:picChg>
        <pc:picChg chg="add del">
          <ac:chgData name="Neemias Informatica Lima" userId="b77af7bd85500281" providerId="LiveId" clId="{7D1CC9F5-6E0A-41F8-B5B9-DE5264088EBB}" dt="2026-05-28T19:33:58.244" v="171" actId="478"/>
          <ac:picMkLst>
            <pc:docMk/>
            <pc:sldMk cId="123794096" sldId="272"/>
            <ac:picMk id="4" creationId="{239BE44C-E73A-F5B2-D63E-90CAABB7A323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5-28T19:35:58.469" v="196"/>
        <pc:sldMkLst>
          <pc:docMk/>
          <pc:sldMk cId="364232457" sldId="273"/>
        </pc:sldMkLst>
        <pc:picChg chg="add">
          <ac:chgData name="Neemias Informatica Lima" userId="b77af7bd85500281" providerId="LiveId" clId="{7D1CC9F5-6E0A-41F8-B5B9-DE5264088EBB}" dt="2026-05-28T19:35:29.355" v="189" actId="22"/>
          <ac:picMkLst>
            <pc:docMk/>
            <pc:sldMk cId="364232457" sldId="273"/>
            <ac:picMk id="3" creationId="{CEAA34C3-A92B-46B1-6B1B-5F3C5EC28C5A}"/>
          </ac:picMkLst>
        </pc:picChg>
        <pc:picChg chg="add del">
          <ac:chgData name="Neemias Informatica Lima" userId="b77af7bd85500281" providerId="LiveId" clId="{7D1CC9F5-6E0A-41F8-B5B9-DE5264088EBB}" dt="2026-05-28T19:33:59.308" v="172" actId="478"/>
          <ac:picMkLst>
            <pc:docMk/>
            <pc:sldMk cId="364232457" sldId="273"/>
            <ac:picMk id="4" creationId="{7AFC4697-B5BC-3FEA-EB36-40FC0D36FDFB}"/>
          </ac:picMkLst>
        </pc:picChg>
      </pc:sldChg>
      <pc:sldChg chg="addSp delSp add mod ord modTransition">
        <pc:chgData name="Neemias Informatica Lima" userId="b77af7bd85500281" providerId="LiveId" clId="{7D1CC9F5-6E0A-41F8-B5B9-DE5264088EBB}" dt="2026-05-28T19:35:52.447" v="194"/>
        <pc:sldMkLst>
          <pc:docMk/>
          <pc:sldMk cId="2667704223" sldId="274"/>
        </pc:sldMkLst>
        <pc:picChg chg="add del">
          <ac:chgData name="Neemias Informatica Lima" userId="b77af7bd85500281" providerId="LiveId" clId="{7D1CC9F5-6E0A-41F8-B5B9-DE5264088EBB}" dt="2026-05-28T19:34:00.775" v="173" actId="478"/>
          <ac:picMkLst>
            <pc:docMk/>
            <pc:sldMk cId="2667704223" sldId="274"/>
            <ac:picMk id="3" creationId="{45BFD754-BA78-A90C-4C0B-12E69FC8FD9E}"/>
          </ac:picMkLst>
        </pc:picChg>
        <pc:picChg chg="add">
          <ac:chgData name="Neemias Informatica Lima" userId="b77af7bd85500281" providerId="LiveId" clId="{7D1CC9F5-6E0A-41F8-B5B9-DE5264088EBB}" dt="2026-05-28T19:35:35.766" v="190" actId="22"/>
          <ac:picMkLst>
            <pc:docMk/>
            <pc:sldMk cId="2667704223" sldId="274"/>
            <ac:picMk id="4" creationId="{4FC432BB-6DF6-F240-563B-4113985B15B7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1559E5-DA3B-ED72-5D9B-8DF5FCF310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B91211-146D-5F0B-860E-983C750EDD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E67F54D-CB63-E9C0-70A6-2715B652AC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95B449D-8B31-7704-0AD4-9B85B34FA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A101ACE-641E-05CB-72C4-4F99EDCB4A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4643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372E24-3AA1-38D2-34B0-A65216ABDF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D6D8448-D76C-96C3-1123-68A92505F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8E2E63B-9AAD-947F-B5D1-7FFBA73CC3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7097E9A-5383-D16B-C57A-0FE76D6321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8F09DD2-C849-6EC5-8FE6-A878E636C3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4737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D719D05D-48A9-665B-927D-39DDB4F91F5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1C11F0A7-313A-62C6-6B09-9CBC53ADC7F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ABEB6D72-132B-784C-7B64-BB5467A414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96B2BBF-D8FB-BB72-9994-C420D23F7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186EF51-2E4E-1EC0-86FD-3F7F4EAFB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6759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F369BEC-54C2-F339-ECE3-EEE9262DE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0F5DCE01-E8AF-26E9-BBD0-0FCE12F1CD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6696793-AA10-2F2F-994A-A97C0B111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072416-14CB-91DF-F0CF-5371CA9E5E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C94839-C611-F870-315B-C6973080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165124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488173-0CFE-54C2-46B6-402871681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A6E10A0-10B5-EAC5-E28D-75749F81BF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02FDE97-427F-5703-C6C7-E8591C8D69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BC02ED6-1068-6E4F-3923-E207F4BFB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3D54D5D-EEA4-E297-9307-8A567C7DA6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55115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E2231A1-A2A0-0C6D-3BF5-736B0BFF5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5931FFD-FA04-8F1C-78F5-04FBB8C9E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B3EB859-1272-D30C-49F3-74F0367DCC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74F619-6320-9BC3-416A-935201B9F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99D67C7-800E-2B73-7C6A-642DBF24F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DBF09A8-BEE2-D8BE-2A24-53C2217B74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4079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9D3D9F3-F737-5940-D030-D114DE2FB5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893E8C63-738A-3A48-61B6-C11F874AEF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602C5FAE-4D0A-3A05-91A0-C90C9772B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6225DF07-F08B-11B0-54E0-8F40A146C7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ECB852E2-69FD-18F6-3D1E-C705E486595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C31333C-76D4-7847-04B9-6F271DC1F3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696D562E-EBCC-5CE0-1C2D-19662E3B1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7C7FD6D6-B371-0B65-14CF-006791E93E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511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23569C-EDEB-6CEA-2E7F-4ABF60326A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D538F97-43EB-7C43-D0F8-9BECA44B06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87EC8B58-3C81-FDE0-693C-04D89278D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9FD69F16-2BAC-6F65-EC50-640C52A144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49063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3A092902-6655-2165-DCAC-7247D12621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5A9E5E05-C478-B446-255C-AE8ED16F7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3E3939-FD06-FDC0-ACC8-63E7ADDF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31712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DB8D172-8ADF-FDA2-A3CF-5D878AB28E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71083A0B-0D44-50B1-3EA1-2171994157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B52B3DDF-6A13-8DBE-F6FA-AACEC77FE5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6AFC17FF-EAD1-89D8-875A-D575B3ED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24BCB1-5390-4AB2-8122-162B8400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3820E5F-C288-1168-A3B7-CDB4CA576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659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08E7A3-EC84-D9C7-6B95-027390AE71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D3B9FFB4-5458-1A96-9FEC-2FCAA3597D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C5750A1D-54E9-9500-56D8-E449F326BD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6B8978D-5F7E-8F82-1CC1-1665E99917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22C561D-029A-0E2F-D5F8-FEE4DC7B9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2A27B1D-EF6E-FADB-F04E-63E33B7CB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6896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478EAECA-EBBC-9A53-890F-128817DC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B32AAD9-27BD-A3C8-7750-6461C7692F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9421717-7E75-F5EF-38D6-66E1948D2F9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C40FE8-AD37-49A5-83E3-0C093BC020D7}" type="datetimeFigureOut">
              <a:rPr lang="pt-BR" smtClean="0"/>
              <a:t>28/05/2026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10DC7-D116-CE62-BF3C-95F644F5C3F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8720025-ADAD-B7DD-333A-E0ECFFA615E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5A484CA-9AB6-4007-B8B6-0448AE465E3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74552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173D0BF9-D19B-28B5-1CE1-64AF7101F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918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766AE81-54A1-C1A8-F3ED-A09F9C6B5B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0705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E4AE1D9-E313-F1E5-2C1B-F17B4B363B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BD5663E5-87C4-DEB1-32F3-518C5CD3F39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8001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512F10-7D7A-DDFD-CCB1-278761DBF4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024D0E52-0491-88A5-518B-8A430A5878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468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6B3581-EF8F-3738-E67E-3DCE9C8335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FE90FE-516A-F328-2EB5-54765F35F0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9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964DE6F-C30A-C8B2-8E67-377E1E22F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>
            <a:extLst>
              <a:ext uri="{FF2B5EF4-FFF2-40B4-BE49-F238E27FC236}">
                <a16:creationId xmlns:a16="http://schemas.microsoft.com/office/drawing/2014/main" id="{4FC432BB-6DF6-F240-563B-4113985B1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704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4AF8BB-B054-FEFD-A572-3BA831689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EAA34C3-A92B-46B1-6B1B-5F3C5EC28C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32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AB2B38-DA54-70DB-FBB1-1400AA80F8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31657D8C-0875-6C4B-1457-21BEC88DAF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58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BAD398-D975-7EC0-F4ED-C99BBBBF37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022C4D02-5EEA-E6C7-417B-D7860FFCED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385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0CDA6DD-DA0D-998A-85E4-0B402C1786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AABF297A-24BB-4601-F6FC-9CBEE8C2A2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2583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Infolección 11 (4to TRI 2025)</Template>
  <TotalTime>807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10</vt:i4>
      </vt:variant>
    </vt:vector>
  </HeadingPairs>
  <TitlesOfParts>
    <vt:vector size="14" baseType="lpstr">
      <vt:lpstr>Aptos</vt:lpstr>
      <vt:lpstr>Aptos Display</vt:lpstr>
      <vt:lpstr>Arial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Pablo Amon Soares Silva</dc:creator>
  <cp:lastModifiedBy>Neemias Informatica Lima</cp:lastModifiedBy>
  <cp:revision>3</cp:revision>
  <dcterms:created xsi:type="dcterms:W3CDTF">2026-01-30T21:10:20Z</dcterms:created>
  <dcterms:modified xsi:type="dcterms:W3CDTF">2026-05-28T19:36:02Z</dcterms:modified>
</cp:coreProperties>
</file>