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12B3B8-9E94-4BA9-94AF-80710227E74F}" v="2" dt="2026-05-22T20:13:07.55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72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">
      <pc:chgData name="Neemias Informatica Lima" userId="b77af7bd85500281" providerId="LiveId" clId="{7D1CC9F5-6E0A-41F8-B5B9-DE5264088EBB}" dt="2026-05-22T20:15:27.930" v="514" actId="26606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5-22T20:15:27.930" v="514" actId="26606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5-22T20:15:27.930" v="514" actId="26606"/>
          <ac:spMkLst>
            <pc:docMk/>
            <pc:sldMk cId="0" sldId="256"/>
            <ac:spMk id="5" creationId="{EEA39C12-4BC0-93D3-B132-166EE5BDD53B}"/>
          </ac:spMkLst>
        </pc:spChg>
        <pc:spChg chg="add del">
          <ac:chgData name="Neemias Informatica Lima" userId="b77af7bd85500281" providerId="LiveId" clId="{7D1CC9F5-6E0A-41F8-B5B9-DE5264088EBB}" dt="2026-05-22T20:15:27.930" v="514" actId="26606"/>
          <ac:spMkLst>
            <pc:docMk/>
            <pc:sldMk cId="0" sldId="256"/>
            <ac:spMk id="59" creationId="{4ED2C424-5870-46BF-B77E-0C113783BCC5}"/>
          </ac:spMkLst>
        </pc:spChg>
        <pc:spChg chg="add del">
          <ac:chgData name="Neemias Informatica Lima" userId="b77af7bd85500281" providerId="LiveId" clId="{7D1CC9F5-6E0A-41F8-B5B9-DE5264088EBB}" dt="2026-05-22T20:15:27.930" v="514" actId="26606"/>
          <ac:spMkLst>
            <pc:docMk/>
            <pc:sldMk cId="0" sldId="256"/>
            <ac:spMk id="61" creationId="{44B75501-2C4C-44D8-A541-FA33D7EF15D5}"/>
          </ac:spMkLst>
        </pc:spChg>
        <pc:spChg chg="add">
          <ac:chgData name="Neemias Informatica Lima" userId="b77af7bd85500281" providerId="LiveId" clId="{7D1CC9F5-6E0A-41F8-B5B9-DE5264088EBB}" dt="2026-05-22T20:15:27.930" v="514" actId="26606"/>
          <ac:spMkLst>
            <pc:docMk/>
            <pc:sldMk cId="0" sldId="256"/>
            <ac:spMk id="73" creationId="{9AE0D413-3E66-4B0D-8FF6-E844E6B0E7B5}"/>
          </ac:spMkLst>
        </pc:spChg>
        <pc:spChg chg="add">
          <ac:chgData name="Neemias Informatica Lima" userId="b77af7bd85500281" providerId="LiveId" clId="{7D1CC9F5-6E0A-41F8-B5B9-DE5264088EBB}" dt="2026-05-22T20:15:27.930" v="514" actId="26606"/>
          <ac:spMkLst>
            <pc:docMk/>
            <pc:sldMk cId="0" sldId="256"/>
            <ac:spMk id="75" creationId="{B6833AB9-605B-4FCD-AEA3-0556375B66F8}"/>
          </ac:spMkLst>
        </pc:spChg>
        <pc:grpChg chg="add del">
          <ac:chgData name="Neemias Informatica Lima" userId="b77af7bd85500281" providerId="LiveId" clId="{7D1CC9F5-6E0A-41F8-B5B9-DE5264088EBB}" dt="2026-05-22T20:15:27.930" v="514" actId="26606"/>
          <ac:grpSpMkLst>
            <pc:docMk/>
            <pc:sldMk cId="0" sldId="256"/>
            <ac:grpSpMk id="54" creationId="{42AB5EEF-5DB7-47EA-BB55-DC7DAC8A6870}"/>
          </ac:grpSpMkLst>
        </pc:grpChg>
        <pc:grpChg chg="add">
          <ac:chgData name="Neemias Informatica Lima" userId="b77af7bd85500281" providerId="LiveId" clId="{7D1CC9F5-6E0A-41F8-B5B9-DE5264088EBB}" dt="2026-05-22T20:15:27.930" v="514" actId="26606"/>
          <ac:grpSpMkLst>
            <pc:docMk/>
            <pc:sldMk cId="0" sldId="256"/>
            <ac:grpSpMk id="68" creationId="{42AB5EEF-5DB7-47EA-BB55-DC7DAC8A6870}"/>
          </ac:grpSpMkLst>
        </pc:grpChg>
        <pc:picChg chg="add del mod">
          <ac:chgData name="Neemias Informatica Lima" userId="b77af7bd85500281" providerId="LiveId" clId="{7D1CC9F5-6E0A-41F8-B5B9-DE5264088EBB}" dt="2026-05-22T20:13:09.071" v="498" actId="478"/>
          <ac:picMkLst>
            <pc:docMk/>
            <pc:sldMk cId="0" sldId="256"/>
            <ac:picMk id="2" creationId="{F34175C0-EB86-B653-B7A9-2FD8C821C07A}"/>
          </ac:picMkLst>
        </pc:picChg>
        <pc:picChg chg="add del mod modCrop">
          <ac:chgData name="Neemias Informatica Lima" userId="b77af7bd85500281" providerId="LiveId" clId="{7D1CC9F5-6E0A-41F8-B5B9-DE5264088EBB}" dt="2026-05-22T20:11:42.220" v="486" actId="478"/>
          <ac:picMkLst>
            <pc:docMk/>
            <pc:sldMk cId="0" sldId="256"/>
            <ac:picMk id="3" creationId="{F40D4F82-8071-3B8B-C96E-A853C114BCE4}"/>
          </ac:picMkLst>
        </pc:picChg>
        <pc:picChg chg="add mod">
          <ac:chgData name="Neemias Informatica Lima" userId="b77af7bd85500281" providerId="LiveId" clId="{7D1CC9F5-6E0A-41F8-B5B9-DE5264088EBB}" dt="2026-05-22T20:15:27.930" v="514" actId="26606"/>
          <ac:picMkLst>
            <pc:docMk/>
            <pc:sldMk cId="0" sldId="256"/>
            <ac:picMk id="6" creationId="{6141CBC1-B7B0-18CC-7807-22D0AACF1CAD}"/>
          </ac:picMkLst>
        </pc:picChg>
        <pc:picChg chg="add del">
          <ac:chgData name="Neemias Informatica Lima" userId="b77af7bd85500281" providerId="LiveId" clId="{7D1CC9F5-6E0A-41F8-B5B9-DE5264088EBB}" dt="2026-05-22T20:15:27.930" v="514" actId="26606"/>
          <ac:picMkLst>
            <pc:docMk/>
            <pc:sldMk cId="0" sldId="256"/>
            <ac:picMk id="52" creationId="{F770B4CD-535A-4FF2-B700-8C40F0031E93}"/>
          </ac:picMkLst>
        </pc:picChg>
        <pc:picChg chg="add">
          <ac:chgData name="Neemias Informatica Lima" userId="b77af7bd85500281" providerId="LiveId" clId="{7D1CC9F5-6E0A-41F8-B5B9-DE5264088EBB}" dt="2026-05-22T20:15:27.930" v="514" actId="26606"/>
          <ac:picMkLst>
            <pc:docMk/>
            <pc:sldMk cId="0" sldId="256"/>
            <ac:picMk id="66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5-22T20:11:52.167" v="489" actId="14100"/>
        <pc:sldMkLst>
          <pc:docMk/>
          <pc:sldMk cId="0" sldId="258"/>
        </pc:sldMkLst>
        <pc:picChg chg="add mod">
          <ac:chgData name="Neemias Informatica Lima" userId="b77af7bd85500281" providerId="LiveId" clId="{7D1CC9F5-6E0A-41F8-B5B9-DE5264088EBB}" dt="2026-05-22T20:11:52.167" v="489" actId="14100"/>
          <ac:picMkLst>
            <pc:docMk/>
            <pc:sldMk cId="0" sldId="258"/>
            <ac:picMk id="2" creationId="{F34175C0-EB86-B653-B7A9-2FD8C821C07A}"/>
          </ac:picMkLst>
        </pc:picChg>
        <pc:picChg chg="add del mod">
          <ac:chgData name="Neemias Informatica Lima" userId="b77af7bd85500281" providerId="LiveId" clId="{7D1CC9F5-6E0A-41F8-B5B9-DE5264088EBB}" dt="2026-05-22T20:11:44.058" v="487" actId="478"/>
          <ac:picMkLst>
            <pc:docMk/>
            <pc:sldMk cId="0" sldId="258"/>
            <ac:picMk id="4" creationId="{AF259D55-078D-4D02-155B-F475A39E2836}"/>
          </ac:picMkLst>
        </pc:picChg>
      </pc:sldChg>
      <pc:sldChg chg="addSp delSp modSp add del mod">
        <pc:chgData name="Neemias Informatica Lima" userId="b77af7bd85500281" providerId="LiveId" clId="{7D1CC9F5-6E0A-41F8-B5B9-DE5264088EBB}" dt="2026-05-22T20:13:42.170" v="500" actId="14100"/>
        <pc:sldMkLst>
          <pc:docMk/>
          <pc:sldMk cId="0" sldId="259"/>
        </pc:sldMkLst>
        <pc:picChg chg="add mod">
          <ac:chgData name="Neemias Informatica Lima" userId="b77af7bd85500281" providerId="LiveId" clId="{7D1CC9F5-6E0A-41F8-B5B9-DE5264088EBB}" dt="2026-05-22T20:13:42.170" v="500" actId="14100"/>
          <ac:picMkLst>
            <pc:docMk/>
            <pc:sldMk cId="0" sldId="259"/>
            <ac:picMk id="3" creationId="{C3D876E8-E3D2-D39A-405B-99437286CA1A}"/>
          </ac:picMkLst>
        </pc:picChg>
        <pc:picChg chg="add del mod">
          <ac:chgData name="Neemias Informatica Lima" userId="b77af7bd85500281" providerId="LiveId" clId="{7D1CC9F5-6E0A-41F8-B5B9-DE5264088EBB}" dt="2026-05-22T20:11:54.362" v="490" actId="478"/>
          <ac:picMkLst>
            <pc:docMk/>
            <pc:sldMk cId="0" sldId="259"/>
            <ac:picMk id="6" creationId="{DDD1E908-AC17-A609-D897-E2354CF5C195}"/>
          </ac:picMkLst>
        </pc:picChg>
      </pc:sldChg>
      <pc:sldChg chg="addSp delSp modSp mod">
        <pc:chgData name="Neemias Informatica Lima" userId="b77af7bd85500281" providerId="LiveId" clId="{7D1CC9F5-6E0A-41F8-B5B9-DE5264088EBB}" dt="2026-05-22T20:13:54.821" v="502" actId="14100"/>
        <pc:sldMkLst>
          <pc:docMk/>
          <pc:sldMk cId="0" sldId="260"/>
        </pc:sldMkLst>
        <pc:picChg chg="add mod">
          <ac:chgData name="Neemias Informatica Lima" userId="b77af7bd85500281" providerId="LiveId" clId="{7D1CC9F5-6E0A-41F8-B5B9-DE5264088EBB}" dt="2026-05-22T20:13:54.821" v="502" actId="14100"/>
          <ac:picMkLst>
            <pc:docMk/>
            <pc:sldMk cId="0" sldId="260"/>
            <ac:picMk id="5" creationId="{7EDDC9AC-6169-CD1C-C10F-EFC3CCB6BEC9}"/>
          </ac:picMkLst>
        </pc:picChg>
        <pc:picChg chg="add del mod">
          <ac:chgData name="Neemias Informatica Lima" userId="b77af7bd85500281" providerId="LiveId" clId="{7D1CC9F5-6E0A-41F8-B5B9-DE5264088EBB}" dt="2026-05-22T20:11:55.962" v="491" actId="478"/>
          <ac:picMkLst>
            <pc:docMk/>
            <pc:sldMk cId="0" sldId="260"/>
            <ac:picMk id="6" creationId="{9445DCF7-3BD2-C476-0058-1ED92AA933EA}"/>
          </ac:picMkLst>
        </pc:picChg>
      </pc:sldChg>
      <pc:sldChg chg="addSp delSp modSp add del mod">
        <pc:chgData name="Neemias Informatica Lima" userId="b77af7bd85500281" providerId="LiveId" clId="{7D1CC9F5-6E0A-41F8-B5B9-DE5264088EBB}" dt="2026-05-22T20:14:03.547" v="504" actId="14100"/>
        <pc:sldMkLst>
          <pc:docMk/>
          <pc:sldMk cId="0" sldId="261"/>
        </pc:sldMkLst>
        <pc:picChg chg="add mod">
          <ac:chgData name="Neemias Informatica Lima" userId="b77af7bd85500281" providerId="LiveId" clId="{7D1CC9F5-6E0A-41F8-B5B9-DE5264088EBB}" dt="2026-05-22T20:14:03.547" v="504" actId="14100"/>
          <ac:picMkLst>
            <pc:docMk/>
            <pc:sldMk cId="0" sldId="261"/>
            <ac:picMk id="3" creationId="{82928293-5967-BBAC-0952-764EED01491E}"/>
          </ac:picMkLst>
        </pc:picChg>
        <pc:picChg chg="add del mod">
          <ac:chgData name="Neemias Informatica Lima" userId="b77af7bd85500281" providerId="LiveId" clId="{7D1CC9F5-6E0A-41F8-B5B9-DE5264088EBB}" dt="2026-05-22T20:11:57.009" v="492" actId="478"/>
          <ac:picMkLst>
            <pc:docMk/>
            <pc:sldMk cId="0" sldId="261"/>
            <ac:picMk id="4" creationId="{F28DE6FE-8C8F-653D-6D70-DF52F611818D}"/>
          </ac:picMkLst>
        </pc:picChg>
      </pc:sldChg>
      <pc:sldChg chg="addSp delSp modSp mod">
        <pc:chgData name="Neemias Informatica Lima" userId="b77af7bd85500281" providerId="LiveId" clId="{7D1CC9F5-6E0A-41F8-B5B9-DE5264088EBB}" dt="2026-05-22T20:14:14.898" v="506" actId="14100"/>
        <pc:sldMkLst>
          <pc:docMk/>
          <pc:sldMk cId="0" sldId="262"/>
        </pc:sldMkLst>
        <pc:picChg chg="add mod">
          <ac:chgData name="Neemias Informatica Lima" userId="b77af7bd85500281" providerId="LiveId" clId="{7D1CC9F5-6E0A-41F8-B5B9-DE5264088EBB}" dt="2026-05-22T20:14:14.898" v="506" actId="14100"/>
          <ac:picMkLst>
            <pc:docMk/>
            <pc:sldMk cId="0" sldId="262"/>
            <ac:picMk id="3" creationId="{B24F85F5-45CB-D32C-800F-81F89AC9EF01}"/>
          </ac:picMkLst>
        </pc:picChg>
        <pc:picChg chg="add del mod">
          <ac:chgData name="Neemias Informatica Lima" userId="b77af7bd85500281" providerId="LiveId" clId="{7D1CC9F5-6E0A-41F8-B5B9-DE5264088EBB}" dt="2026-05-22T20:11:58.009" v="493" actId="478"/>
          <ac:picMkLst>
            <pc:docMk/>
            <pc:sldMk cId="0" sldId="262"/>
            <ac:picMk id="4" creationId="{9F017F83-F9E5-545A-3803-58B608EA481C}"/>
          </ac:picMkLst>
        </pc:picChg>
      </pc:sldChg>
      <pc:sldChg chg="addSp delSp modSp mod">
        <pc:chgData name="Neemias Informatica Lima" userId="b77af7bd85500281" providerId="LiveId" clId="{7D1CC9F5-6E0A-41F8-B5B9-DE5264088EBB}" dt="2026-05-22T20:14:27.254" v="508" actId="14100"/>
        <pc:sldMkLst>
          <pc:docMk/>
          <pc:sldMk cId="0" sldId="263"/>
        </pc:sldMkLst>
        <pc:picChg chg="add mod">
          <ac:chgData name="Neemias Informatica Lima" userId="b77af7bd85500281" providerId="LiveId" clId="{7D1CC9F5-6E0A-41F8-B5B9-DE5264088EBB}" dt="2026-05-22T20:14:27.254" v="508" actId="14100"/>
          <ac:picMkLst>
            <pc:docMk/>
            <pc:sldMk cId="0" sldId="263"/>
            <ac:picMk id="4" creationId="{C993592A-3CE6-C874-A693-922AB8D1B8C7}"/>
          </ac:picMkLst>
        </pc:picChg>
        <pc:picChg chg="add del mod">
          <ac:chgData name="Neemias Informatica Lima" userId="b77af7bd85500281" providerId="LiveId" clId="{7D1CC9F5-6E0A-41F8-B5B9-DE5264088EBB}" dt="2026-05-22T20:11:59.602" v="494" actId="478"/>
          <ac:picMkLst>
            <pc:docMk/>
            <pc:sldMk cId="0" sldId="263"/>
            <ac:picMk id="5" creationId="{B14218BD-30CD-8463-9E96-CF3294934C86}"/>
          </ac:picMkLst>
        </pc:picChg>
      </pc:sldChg>
      <pc:sldChg chg="addSp delSp modSp mod">
        <pc:chgData name="Neemias Informatica Lima" userId="b77af7bd85500281" providerId="LiveId" clId="{7D1CC9F5-6E0A-41F8-B5B9-DE5264088EBB}" dt="2026-05-22T20:12:03.810" v="496" actId="478"/>
        <pc:sldMkLst>
          <pc:docMk/>
          <pc:sldMk cId="3682231314" sldId="264"/>
        </pc:sldMkLst>
        <pc:picChg chg="add del mod">
          <ac:chgData name="Neemias Informatica Lima" userId="b77af7bd85500281" providerId="LiveId" clId="{7D1CC9F5-6E0A-41F8-B5B9-DE5264088EBB}" dt="2026-05-22T20:12:03.810" v="496" actId="478"/>
          <ac:picMkLst>
            <pc:docMk/>
            <pc:sldMk cId="3682231314" sldId="264"/>
            <ac:picMk id="4" creationId="{AE9F7CB8-254E-B900-7DAC-A12926722A0D}"/>
          </ac:picMkLst>
        </pc:picChg>
      </pc:sldChg>
      <pc:sldChg chg="addSp delSp modSp add mod ord">
        <pc:chgData name="Neemias Informatica Lima" userId="b77af7bd85500281" providerId="LiveId" clId="{7D1CC9F5-6E0A-41F8-B5B9-DE5264088EBB}" dt="2026-05-22T20:14:54.718" v="510" actId="14100"/>
        <pc:sldMkLst>
          <pc:docMk/>
          <pc:sldMk cId="4289170828" sldId="267"/>
        </pc:sldMkLst>
        <pc:picChg chg="add mod">
          <ac:chgData name="Neemias Informatica Lima" userId="b77af7bd85500281" providerId="LiveId" clId="{7D1CC9F5-6E0A-41F8-B5B9-DE5264088EBB}" dt="2026-05-22T20:14:54.718" v="510" actId="14100"/>
          <ac:picMkLst>
            <pc:docMk/>
            <pc:sldMk cId="4289170828" sldId="267"/>
            <ac:picMk id="3" creationId="{3A0DF471-D942-597D-24F5-916F1469AF7D}"/>
          </ac:picMkLst>
        </pc:picChg>
        <pc:picChg chg="add del mod">
          <ac:chgData name="Neemias Informatica Lima" userId="b77af7bd85500281" providerId="LiveId" clId="{7D1CC9F5-6E0A-41F8-B5B9-DE5264088EBB}" dt="2026-05-22T20:12:01.284" v="495" actId="478"/>
          <ac:picMkLst>
            <pc:docMk/>
            <pc:sldMk cId="4289170828" sldId="267"/>
            <ac:picMk id="4" creationId="{B3A279C2-7B24-4D73-9ECD-635F1F72F1E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69" name="Rectangle 68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70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1223010" y="1025106"/>
            <a:ext cx="15841980" cy="8106156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141CBC1-B7B0-18CC-7807-22D0AACF1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4577486" y="1504887"/>
            <a:ext cx="9133028" cy="7146594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34175C0-EB86-B653-B7A9-2FD8C821C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D876E8-E3D2-D39A-405B-99437286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EDDC9AC-6169-CD1C-C10F-EFC3CCB6B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2928293-5967-BBAC-0952-764EED014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4F85F5-45CB-D32C-800F-81F89AC9E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93592A-3CE6-C874-A693-922AB8D1B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628DF4-D3A0-3032-3A6F-8EB244E3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0DF471-D942-597D-24F5-916F1469A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166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2026-05-22T20:15:31Z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