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71" r:id="rId4"/>
    <p:sldId id="268" r:id="rId5"/>
    <p:sldId id="269" r:id="rId6"/>
    <p:sldId id="270" r:id="rId7"/>
    <p:sldId id="272" r:id="rId8"/>
    <p:sldId id="273" r:id="rId9"/>
    <p:sldId id="274" r:id="rId10"/>
    <p:sldId id="265" r:id="rId1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custSel addSld delSld modSld sldOrd modMainMaster">
      <pc:chgData name="Neemias Informatica Lima" userId="b77af7bd85500281" providerId="LiveId" clId="{7D1CC9F5-6E0A-41F8-B5B9-DE5264088EBB}" dt="2026-05-22T20:11:06.579" v="164" actId="22"/>
      <pc:docMkLst>
        <pc:docMk/>
      </pc:docMkLst>
      <pc:sldChg chg="addSp delSp new mod ord modTransition">
        <pc:chgData name="Neemias Informatica Lima" userId="b77af7bd85500281" providerId="LiveId" clId="{7D1CC9F5-6E0A-41F8-B5B9-DE5264088EBB}" dt="2026-05-22T20:10:01.129" v="156" actId="22"/>
        <pc:sldMkLst>
          <pc:docMk/>
          <pc:sldMk cId="2090918484" sldId="266"/>
        </pc:sldMkLst>
        <pc:picChg chg="add del">
          <ac:chgData name="Neemias Informatica Lima" userId="b77af7bd85500281" providerId="LiveId" clId="{7D1CC9F5-6E0A-41F8-B5B9-DE5264088EBB}" dt="2026-05-22T20:09:16.945" v="147" actId="478"/>
          <ac:picMkLst>
            <pc:docMk/>
            <pc:sldMk cId="2090918484" sldId="266"/>
            <ac:picMk id="3" creationId="{5675D8DF-9514-9A5A-AFED-FBE29CEF718A}"/>
          </ac:picMkLst>
        </pc:picChg>
        <pc:picChg chg="add">
          <ac:chgData name="Neemias Informatica Lima" userId="b77af7bd85500281" providerId="LiveId" clId="{7D1CC9F5-6E0A-41F8-B5B9-DE5264088EBB}" dt="2026-05-22T20:10:01.129" v="156" actId="22"/>
          <ac:picMkLst>
            <pc:docMk/>
            <pc:sldMk cId="2090918484" sldId="266"/>
            <ac:picMk id="4" creationId="{84690F1D-11AA-A096-1DDC-C797DA4860AA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08.630" v="157" actId="22"/>
        <pc:sldMkLst>
          <pc:docMk/>
          <pc:sldMk cId="4144680209" sldId="267"/>
        </pc:sldMkLst>
        <pc:picChg chg="add">
          <ac:chgData name="Neemias Informatica Lima" userId="b77af7bd85500281" providerId="LiveId" clId="{7D1CC9F5-6E0A-41F8-B5B9-DE5264088EBB}" dt="2026-05-22T20:10:08.630" v="157" actId="22"/>
          <ac:picMkLst>
            <pc:docMk/>
            <pc:sldMk cId="4144680209" sldId="267"/>
            <ac:picMk id="3" creationId="{F34175C0-EB86-B653-B7A9-2FD8C821C07A}"/>
          </ac:picMkLst>
        </pc:picChg>
        <pc:picChg chg="add del">
          <ac:chgData name="Neemias Informatica Lima" userId="b77af7bd85500281" providerId="LiveId" clId="{7D1CC9F5-6E0A-41F8-B5B9-DE5264088EBB}" dt="2026-05-22T20:09:42.802" v="148" actId="478"/>
          <ac:picMkLst>
            <pc:docMk/>
            <pc:sldMk cId="4144680209" sldId="267"/>
            <ac:picMk id="4" creationId="{0D8F8362-0BC7-E66D-CEC0-E1067CA87C16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23.822" v="159" actId="22"/>
        <pc:sldMkLst>
          <pc:docMk/>
          <pc:sldMk cId="2462583972" sldId="268"/>
        </pc:sldMkLst>
        <pc:picChg chg="add del">
          <ac:chgData name="Neemias Informatica Lima" userId="b77af7bd85500281" providerId="LiveId" clId="{7D1CC9F5-6E0A-41F8-B5B9-DE5264088EBB}" dt="2026-05-22T20:09:45.323" v="150" actId="478"/>
          <ac:picMkLst>
            <pc:docMk/>
            <pc:sldMk cId="2462583972" sldId="268"/>
            <ac:picMk id="3" creationId="{48A3398A-F471-9042-F85C-64711F18B6A8}"/>
          </ac:picMkLst>
        </pc:picChg>
        <pc:picChg chg="add">
          <ac:chgData name="Neemias Informatica Lima" userId="b77af7bd85500281" providerId="LiveId" clId="{7D1CC9F5-6E0A-41F8-B5B9-DE5264088EBB}" dt="2026-05-22T20:10:23.822" v="159" actId="22"/>
          <ac:picMkLst>
            <pc:docMk/>
            <pc:sldMk cId="2462583972" sldId="268"/>
            <ac:picMk id="4" creationId="{D6B3BFD4-503F-32F8-8F77-E64C92AC0CD9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34.576" v="160" actId="22"/>
        <pc:sldMkLst>
          <pc:docMk/>
          <pc:sldMk cId="1288001885" sldId="269"/>
        </pc:sldMkLst>
        <pc:picChg chg="add del">
          <ac:chgData name="Neemias Informatica Lima" userId="b77af7bd85500281" providerId="LiveId" clId="{7D1CC9F5-6E0A-41F8-B5B9-DE5264088EBB}" dt="2026-05-22T20:09:47.059" v="151" actId="478"/>
          <ac:picMkLst>
            <pc:docMk/>
            <pc:sldMk cId="1288001885" sldId="269"/>
            <ac:picMk id="3" creationId="{21CA8287-7BEA-925A-2564-B9939D8F61CB}"/>
          </ac:picMkLst>
        </pc:picChg>
        <pc:picChg chg="add">
          <ac:chgData name="Neemias Informatica Lima" userId="b77af7bd85500281" providerId="LiveId" clId="{7D1CC9F5-6E0A-41F8-B5B9-DE5264088EBB}" dt="2026-05-22T20:10:34.576" v="160" actId="22"/>
          <ac:picMkLst>
            <pc:docMk/>
            <pc:sldMk cId="1288001885" sldId="269"/>
            <ac:picMk id="4" creationId="{CE6A3EC3-FDE7-6DEC-30E2-F53F357B70D6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42.264" v="161" actId="22"/>
        <pc:sldMkLst>
          <pc:docMk/>
          <pc:sldMk cId="774385155" sldId="270"/>
        </pc:sldMkLst>
        <pc:picChg chg="add del">
          <ac:chgData name="Neemias Informatica Lima" userId="b77af7bd85500281" providerId="LiveId" clId="{7D1CC9F5-6E0A-41F8-B5B9-DE5264088EBB}" dt="2026-05-22T20:09:48.544" v="152" actId="478"/>
          <ac:picMkLst>
            <pc:docMk/>
            <pc:sldMk cId="774385155" sldId="270"/>
            <ac:picMk id="3" creationId="{22131320-F119-AD12-C588-10A4DEDF06C7}"/>
          </ac:picMkLst>
        </pc:picChg>
        <pc:picChg chg="add">
          <ac:chgData name="Neemias Informatica Lima" userId="b77af7bd85500281" providerId="LiveId" clId="{7D1CC9F5-6E0A-41F8-B5B9-DE5264088EBB}" dt="2026-05-22T20:10:42.264" v="161" actId="22"/>
          <ac:picMkLst>
            <pc:docMk/>
            <pc:sldMk cId="774385155" sldId="270"/>
            <ac:picMk id="4" creationId="{E1A769BC-8774-FDDB-26FF-658DE8FAA024}"/>
          </ac:picMkLst>
        </pc:picChg>
      </pc:sldChg>
      <pc:sldChg chg="addSp delSp add mod ord modTransition">
        <pc:chgData name="Neemias Informatica Lima" userId="b77af7bd85500281" providerId="LiveId" clId="{7D1CC9F5-6E0A-41F8-B5B9-DE5264088EBB}" dt="2026-05-22T20:10:16.800" v="158" actId="22"/>
        <pc:sldMkLst>
          <pc:docMk/>
          <pc:sldMk cId="1365809540" sldId="271"/>
        </pc:sldMkLst>
        <pc:picChg chg="add del">
          <ac:chgData name="Neemias Informatica Lima" userId="b77af7bd85500281" providerId="LiveId" clId="{7D1CC9F5-6E0A-41F8-B5B9-DE5264088EBB}" dt="2026-05-22T20:09:43.907" v="149" actId="478"/>
          <ac:picMkLst>
            <pc:docMk/>
            <pc:sldMk cId="1365809540" sldId="271"/>
            <ac:picMk id="3" creationId="{F1F7F484-E681-D175-768B-A570F9EC99D7}"/>
          </ac:picMkLst>
        </pc:picChg>
        <pc:picChg chg="add">
          <ac:chgData name="Neemias Informatica Lima" userId="b77af7bd85500281" providerId="LiveId" clId="{7D1CC9F5-6E0A-41F8-B5B9-DE5264088EBB}" dt="2026-05-22T20:10:16.800" v="158" actId="22"/>
          <ac:picMkLst>
            <pc:docMk/>
            <pc:sldMk cId="1365809540" sldId="271"/>
            <ac:picMk id="4" creationId="{12DD6302-76F8-292C-2FAD-8C5024D92567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48.555" v="162" actId="22"/>
        <pc:sldMkLst>
          <pc:docMk/>
          <pc:sldMk cId="123794096" sldId="272"/>
        </pc:sldMkLst>
        <pc:picChg chg="add del">
          <ac:chgData name="Neemias Informatica Lima" userId="b77af7bd85500281" providerId="LiveId" clId="{7D1CC9F5-6E0A-41F8-B5B9-DE5264088EBB}" dt="2026-05-22T20:09:50.130" v="153" actId="478"/>
          <ac:picMkLst>
            <pc:docMk/>
            <pc:sldMk cId="123794096" sldId="272"/>
            <ac:picMk id="3" creationId="{9C13730A-6EAD-B0C4-F911-B172B59D4D2C}"/>
          </ac:picMkLst>
        </pc:picChg>
        <pc:picChg chg="add">
          <ac:chgData name="Neemias Informatica Lima" userId="b77af7bd85500281" providerId="LiveId" clId="{7D1CC9F5-6E0A-41F8-B5B9-DE5264088EBB}" dt="2026-05-22T20:10:48.555" v="162" actId="22"/>
          <ac:picMkLst>
            <pc:docMk/>
            <pc:sldMk cId="123794096" sldId="272"/>
            <ac:picMk id="4" creationId="{239BE44C-E73A-F5B2-D63E-90CAABB7A323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0:56.930" v="163" actId="22"/>
        <pc:sldMkLst>
          <pc:docMk/>
          <pc:sldMk cId="364232457" sldId="273"/>
        </pc:sldMkLst>
        <pc:picChg chg="add del">
          <ac:chgData name="Neemias Informatica Lima" userId="b77af7bd85500281" providerId="LiveId" clId="{7D1CC9F5-6E0A-41F8-B5B9-DE5264088EBB}" dt="2026-05-22T20:09:51.910" v="154" actId="478"/>
          <ac:picMkLst>
            <pc:docMk/>
            <pc:sldMk cId="364232457" sldId="273"/>
            <ac:picMk id="3" creationId="{00AB427F-562A-98F5-C54D-BEE63BA5BB8F}"/>
          </ac:picMkLst>
        </pc:picChg>
        <pc:picChg chg="add">
          <ac:chgData name="Neemias Informatica Lima" userId="b77af7bd85500281" providerId="LiveId" clId="{7D1CC9F5-6E0A-41F8-B5B9-DE5264088EBB}" dt="2026-05-22T20:10:56.930" v="163" actId="22"/>
          <ac:picMkLst>
            <pc:docMk/>
            <pc:sldMk cId="364232457" sldId="273"/>
            <ac:picMk id="4" creationId="{7AFC4697-B5BC-3FEA-EB36-40FC0D36FDFB}"/>
          </ac:picMkLst>
        </pc:picChg>
      </pc:sldChg>
      <pc:sldChg chg="addSp delSp add mod modTransition">
        <pc:chgData name="Neemias Informatica Lima" userId="b77af7bd85500281" providerId="LiveId" clId="{7D1CC9F5-6E0A-41F8-B5B9-DE5264088EBB}" dt="2026-05-22T20:11:06.579" v="164" actId="22"/>
        <pc:sldMkLst>
          <pc:docMk/>
          <pc:sldMk cId="2667704223" sldId="274"/>
        </pc:sldMkLst>
        <pc:picChg chg="add">
          <ac:chgData name="Neemias Informatica Lima" userId="b77af7bd85500281" providerId="LiveId" clId="{7D1CC9F5-6E0A-41F8-B5B9-DE5264088EBB}" dt="2026-05-22T20:11:06.579" v="164" actId="22"/>
          <ac:picMkLst>
            <pc:docMk/>
            <pc:sldMk cId="2667704223" sldId="274"/>
            <ac:picMk id="3" creationId="{45BFD754-BA78-A90C-4C0B-12E69FC8FD9E}"/>
          </ac:picMkLst>
        </pc:picChg>
        <pc:picChg chg="add del">
          <ac:chgData name="Neemias Informatica Lima" userId="b77af7bd85500281" providerId="LiveId" clId="{7D1CC9F5-6E0A-41F8-B5B9-DE5264088EBB}" dt="2026-05-22T20:09:53.601" v="155" actId="478"/>
          <ac:picMkLst>
            <pc:docMk/>
            <pc:sldMk cId="2667704223" sldId="274"/>
            <ac:picMk id="5" creationId="{D2B38602-4019-B55D-F26E-67B841CB234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1559E5-DA3B-ED72-5D9B-8DF5FCF31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B91211-146D-5F0B-860E-983C750ED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67F54D-CB63-E9C0-70A6-2715B652A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95B449D-8B31-7704-0AD4-9B85B34FA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101ACE-641E-05CB-72C4-4F99EDCB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46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72E24-3AA1-38D2-34B0-A65216AB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D6D8448-D76C-96C3-1123-68A92505F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E2E63B-9AAD-947F-B5D1-7FFBA73CC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097E9A-5383-D16B-C57A-0FE76D632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8F09DD2-C849-6EC5-8FE6-A878E636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73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719D05D-48A9-665B-927D-39DDB4F91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1F0A7-313A-62C6-6B09-9CBC53ADC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BEB6D72-132B-784C-7B64-BB5467A4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96B2BBF-D8FB-BB72-9994-C420D23F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86EF51-2E4E-1EC0-86FD-3F7F4EAF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67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69BEC-54C2-F339-ECE3-EEE9262DE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5DCE01-E8AF-26E9-BBD0-0FCE12F1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696793-AA10-2F2F-994A-A97C0B111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072416-14CB-91DF-F0CF-5371CA9E5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8C94839-C611-F870-315B-C6973080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651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488173-0CFE-54C2-46B6-40287168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6E10A0-10B5-EAC5-E28D-75749F81B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2FDE97-427F-5703-C6C7-E8591C8D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02ED6-1068-6E4F-3923-E207F4BFB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3D54D5D-EEA4-E297-9307-8A567C7D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51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2231A1-A2A0-0C6D-3BF5-736B0BFF5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931FFD-FA04-8F1C-78F5-04FBB8C9E3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B3EB859-1272-D30C-49F3-74F0367DC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874F619-6320-9BC3-416A-935201B9F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99D67C7-800E-2B73-7C6A-642DBF24F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DBF09A8-BEE2-D8BE-2A24-53C2217B7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407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D3D9F3-F737-5940-D030-D114DE2F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93E8C63-738A-3A48-61B6-C11F874AE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02C5FAE-4D0A-3A05-91A0-C90C9772B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25DF07-F08B-11B0-54E0-8F40A146C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CB852E2-69FD-18F6-3D1E-C705E48659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C31333C-76D4-7847-04B9-6F271DC1F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96D562E-EBCC-5CE0-1C2D-19662E3B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C7FD6D6-B371-0B65-14CF-006791E9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3569C-EDEB-6CEA-2E7F-4ABF60326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D538F97-43EB-7C43-D0F8-9BECA44B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7EC8B58-3C81-FDE0-693C-04D89278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FD69F16-2BAC-6F65-EC50-640C52A1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092902-6655-2165-DCAC-7247D126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A9E5E05-C478-B446-255C-AE8ED16F7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73E3939-FD06-FDC0-ACC8-63E7ADD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7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B8D172-8ADF-FDA2-A3CF-5D878AB28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083A0B-0D44-50B1-3EA1-217199415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52B3DDF-6A13-8DBE-F6FA-AACEC77FE5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AFC17FF-EAD1-89D8-875A-D575B3ED7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24BCB1-5390-4AB2-8122-162B840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3820E5F-C288-1168-A3B7-CDB4CA576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5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8E7A3-EC84-D9C7-6B95-027390AE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3B9FFB4-5458-1A96-9FEC-2FCAA3597D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5750A1D-54E9-9500-56D8-E449F326B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6B8978D-5F7E-8F82-1CC1-1665E9991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22C561D-029A-0E2F-D5F8-FEE4DC7B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A27B1D-EF6E-FADB-F04E-63E33B7C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89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78EAECA-EBBC-9A53-890F-128817DC9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32AAD9-27BD-A3C8-7750-6461C7692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421717-7E75-F5EF-38D6-66E1948D2F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C40FE8-AD37-49A5-83E3-0C093BC020D7}" type="datetimeFigureOut">
              <a:rPr lang="pt-BR" smtClean="0"/>
              <a:t>22/05/2026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310DC7-D116-CE62-BF3C-95F644F5C3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720025-ADAD-B7DD-333A-E0ECFFA61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A484CA-9AB6-4007-B8B6-0448AE465E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455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84690F1D-11AA-A096-1DDC-C797DA486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6AE81-54A1-C1A8-F3ED-A09F9C6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05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12F10-7D7A-DDFD-CCB1-278761DB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34175C0-EB86-B653-B7A9-2FD8C821C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6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B2B38-DA54-70DB-FBB1-1400AA80F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12DD6302-76F8-292C-2FAD-8C5024D92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0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DA6DD-DA0D-998A-85E4-0B402C178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6B3BFD4-503F-32F8-8F77-E64C92AC0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8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AE1D9-E313-F1E5-2C1B-F17B4B363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CE6A3EC3-FDE7-6DEC-30E2-F53F357B7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0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AD398-D975-7EC0-F4ED-C99BBBBF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E1A769BC-8774-FDDB-26FF-658DE8FAA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38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B3581-EF8F-3738-E67E-3DCE9C833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39BE44C-E73A-F5B2-D63E-90CAABB7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9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AF8BB-B054-FEFD-A572-3BA831689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AFC4697-B5BC-3FEA-EB36-40FC0D36F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4DE6F-C30A-C8B2-8E67-377E1E22F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5BFD754-BA78-A90C-4C0B-12E69FC8F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0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Infolección 11 (4to TRI 2025)</Template>
  <TotalTime>805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Pablo Amon Soares Silva</dc:creator>
  <cp:lastModifiedBy>Neemias Informatica Lima</cp:lastModifiedBy>
  <cp:revision>3</cp:revision>
  <dcterms:created xsi:type="dcterms:W3CDTF">2026-01-30T21:10:20Z</dcterms:created>
  <dcterms:modified xsi:type="dcterms:W3CDTF">2026-05-22T20:11:12Z</dcterms:modified>
</cp:coreProperties>
</file>