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5-15T19:57:42.614" v="485" actId="26606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5-15T19:57:42.614" v="485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5-15T19:57:42.614" v="485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5-15T19:57:42.614" v="485" actId="26606"/>
          <ac:spMkLst>
            <pc:docMk/>
            <pc:sldMk cId="0" sldId="256"/>
            <ac:spMk id="45" creationId="{4ED2C424-5870-46BF-B77E-0C113783BCC5}"/>
          </ac:spMkLst>
        </pc:spChg>
        <pc:spChg chg="add del">
          <ac:chgData name="Neemias Informatica Lima" userId="b77af7bd85500281" providerId="LiveId" clId="{7D1CC9F5-6E0A-41F8-B5B9-DE5264088EBB}" dt="2026-05-15T19:57:42.614" v="485" actId="26606"/>
          <ac:spMkLst>
            <pc:docMk/>
            <pc:sldMk cId="0" sldId="256"/>
            <ac:spMk id="47" creationId="{44B75501-2C4C-44D8-A541-FA33D7EF15D5}"/>
          </ac:spMkLst>
        </pc:spChg>
        <pc:spChg chg="add">
          <ac:chgData name="Neemias Informatica Lima" userId="b77af7bd85500281" providerId="LiveId" clId="{7D1CC9F5-6E0A-41F8-B5B9-DE5264088EBB}" dt="2026-05-15T19:57:42.614" v="485" actId="26606"/>
          <ac:spMkLst>
            <pc:docMk/>
            <pc:sldMk cId="0" sldId="256"/>
            <ac:spMk id="59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5-15T19:57:42.614" v="485" actId="26606"/>
          <ac:spMkLst>
            <pc:docMk/>
            <pc:sldMk cId="0" sldId="256"/>
            <ac:spMk id="61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5-15T19:57:42.614" v="485" actId="26606"/>
          <ac:grpSpMkLst>
            <pc:docMk/>
            <pc:sldMk cId="0" sldId="256"/>
            <ac:grpSpMk id="40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5-15T19:57:42.614" v="485" actId="26606"/>
          <ac:grpSpMkLst>
            <pc:docMk/>
            <pc:sldMk cId="0" sldId="256"/>
            <ac:grpSpMk id="54" creationId="{42AB5EEF-5DB7-47EA-BB55-DC7DAC8A6870}"/>
          </ac:grpSpMkLst>
        </pc:grpChg>
        <pc:picChg chg="add mod modCrop">
          <ac:chgData name="Neemias Informatica Lima" userId="b77af7bd85500281" providerId="LiveId" clId="{7D1CC9F5-6E0A-41F8-B5B9-DE5264088EBB}" dt="2026-05-15T19:57:42.614" v="485" actId="26606"/>
          <ac:picMkLst>
            <pc:docMk/>
            <pc:sldMk cId="0" sldId="256"/>
            <ac:picMk id="3" creationId="{F40D4F82-8071-3B8B-C96E-A853C114BCE4}"/>
          </ac:picMkLst>
        </pc:picChg>
        <pc:picChg chg="add del mod modCrop">
          <ac:chgData name="Neemias Informatica Lima" userId="b77af7bd85500281" providerId="LiveId" clId="{7D1CC9F5-6E0A-41F8-B5B9-DE5264088EBB}" dt="2026-05-15T19:49:02.559" v="459" actId="478"/>
          <ac:picMkLst>
            <pc:docMk/>
            <pc:sldMk cId="0" sldId="256"/>
            <ac:picMk id="6" creationId="{71AC70C3-3B6D-B0A9-F987-4073D7B89122}"/>
          </ac:picMkLst>
        </pc:picChg>
        <pc:picChg chg="add del">
          <ac:chgData name="Neemias Informatica Lima" userId="b77af7bd85500281" providerId="LiveId" clId="{7D1CC9F5-6E0A-41F8-B5B9-DE5264088EBB}" dt="2026-05-15T19:57:42.614" v="485" actId="26606"/>
          <ac:picMkLst>
            <pc:docMk/>
            <pc:sldMk cId="0" sldId="256"/>
            <ac:picMk id="38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5-15T19:57:42.614" v="485" actId="26606"/>
          <ac:picMkLst>
            <pc:docMk/>
            <pc:sldMk cId="0" sldId="256"/>
            <ac:picMk id="52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5-15T19:48:59.128" v="458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5-15T19:48:32.911" v="456" actId="478"/>
          <ac:picMkLst>
            <pc:docMk/>
            <pc:sldMk cId="0" sldId="258"/>
            <ac:picMk id="2" creationId="{9CD8FD17-DA0E-6179-BDD1-393329CD2178}"/>
          </ac:picMkLst>
        </pc:picChg>
        <pc:picChg chg="add mod">
          <ac:chgData name="Neemias Informatica Lima" userId="b77af7bd85500281" providerId="LiveId" clId="{7D1CC9F5-6E0A-41F8-B5B9-DE5264088EBB}" dt="2026-05-15T19:48:59.128" v="458" actId="14100"/>
          <ac:picMkLst>
            <pc:docMk/>
            <pc:sldMk cId="0" sldId="258"/>
            <ac:picMk id="4" creationId="{AF259D55-078D-4D02-155B-F475A39E2836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15T19:56:54.900" v="484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5-15T19:51:54.938" v="468" actId="21"/>
          <ac:picMkLst>
            <pc:docMk/>
            <pc:sldMk cId="0" sldId="259"/>
            <ac:picMk id="3" creationId="{2CB6AD2C-2B89-30B8-6D18-F341736A3F36}"/>
          </ac:picMkLst>
        </pc:picChg>
        <pc:picChg chg="add del mod">
          <ac:chgData name="Neemias Informatica Lima" userId="b77af7bd85500281" providerId="LiveId" clId="{7D1CC9F5-6E0A-41F8-B5B9-DE5264088EBB}" dt="2026-05-15T19:48:18.800" v="449" actId="478"/>
          <ac:picMkLst>
            <pc:docMk/>
            <pc:sldMk cId="0" sldId="259"/>
            <ac:picMk id="4" creationId="{1B633D30-DAB3-A806-C9EB-61BB205CB257}"/>
          </ac:picMkLst>
        </pc:picChg>
        <pc:picChg chg="add mod">
          <ac:chgData name="Neemias Informatica Lima" userId="b77af7bd85500281" providerId="LiveId" clId="{7D1CC9F5-6E0A-41F8-B5B9-DE5264088EBB}" dt="2026-05-15T19:56:54.900" v="484" actId="14100"/>
          <ac:picMkLst>
            <pc:docMk/>
            <pc:sldMk cId="0" sldId="259"/>
            <ac:picMk id="6" creationId="{DDD1E908-AC17-A609-D897-E2354CF5C195}"/>
          </ac:picMkLst>
        </pc:picChg>
      </pc:sldChg>
      <pc:sldChg chg="addSp delSp modSp mod">
        <pc:chgData name="Neemias Informatica Lima" userId="b77af7bd85500281" providerId="LiveId" clId="{7D1CC9F5-6E0A-41F8-B5B9-DE5264088EBB}" dt="2026-05-15T19:56:37.287" v="482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5-15T19:48:21.431" v="450" actId="478"/>
          <ac:picMkLst>
            <pc:docMk/>
            <pc:sldMk cId="0" sldId="260"/>
            <ac:picMk id="5" creationId="{098D5A0A-1A23-CDC5-1BE2-C479C57C0FF2}"/>
          </ac:picMkLst>
        </pc:picChg>
        <pc:picChg chg="add mod">
          <ac:chgData name="Neemias Informatica Lima" userId="b77af7bd85500281" providerId="LiveId" clId="{7D1CC9F5-6E0A-41F8-B5B9-DE5264088EBB}" dt="2026-05-15T19:56:37.287" v="482" actId="14100"/>
          <ac:picMkLst>
            <pc:docMk/>
            <pc:sldMk cId="0" sldId="260"/>
            <ac:picMk id="6" creationId="{9445DCF7-3BD2-C476-0058-1ED92AA933EA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15T19:56:20.881" v="480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5-15T19:48:22.792" v="451" actId="478"/>
          <ac:picMkLst>
            <pc:docMk/>
            <pc:sldMk cId="0" sldId="261"/>
            <ac:picMk id="3" creationId="{AE711358-9463-FB7C-DF3D-295E5EDC46E7}"/>
          </ac:picMkLst>
        </pc:picChg>
        <pc:picChg chg="add mod">
          <ac:chgData name="Neemias Informatica Lima" userId="b77af7bd85500281" providerId="LiveId" clId="{7D1CC9F5-6E0A-41F8-B5B9-DE5264088EBB}" dt="2026-05-15T19:56:20.881" v="480" actId="14100"/>
          <ac:picMkLst>
            <pc:docMk/>
            <pc:sldMk cId="0" sldId="261"/>
            <ac:picMk id="4" creationId="{F28DE6FE-8C8F-653D-6D70-DF52F611818D}"/>
          </ac:picMkLst>
        </pc:picChg>
      </pc:sldChg>
      <pc:sldChg chg="addSp delSp modSp mod">
        <pc:chgData name="Neemias Informatica Lima" userId="b77af7bd85500281" providerId="LiveId" clId="{7D1CC9F5-6E0A-41F8-B5B9-DE5264088EBB}" dt="2026-05-15T19:56:05.746" v="478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5-15T19:48:24.784" v="452" actId="478"/>
          <ac:picMkLst>
            <pc:docMk/>
            <pc:sldMk cId="0" sldId="262"/>
            <ac:picMk id="3" creationId="{0C9F5C1A-00AA-77AA-6FBA-E18CEFDCE93A}"/>
          </ac:picMkLst>
        </pc:picChg>
        <pc:picChg chg="add mod">
          <ac:chgData name="Neemias Informatica Lima" userId="b77af7bd85500281" providerId="LiveId" clId="{7D1CC9F5-6E0A-41F8-B5B9-DE5264088EBB}" dt="2026-05-15T19:56:05.746" v="478" actId="14100"/>
          <ac:picMkLst>
            <pc:docMk/>
            <pc:sldMk cId="0" sldId="262"/>
            <ac:picMk id="4" creationId="{9F017F83-F9E5-545A-3803-58B608EA481C}"/>
          </ac:picMkLst>
        </pc:picChg>
      </pc:sldChg>
      <pc:sldChg chg="addSp delSp modSp mod">
        <pc:chgData name="Neemias Informatica Lima" userId="b77af7bd85500281" providerId="LiveId" clId="{7D1CC9F5-6E0A-41F8-B5B9-DE5264088EBB}" dt="2026-05-15T19:55:51.680" v="476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5-15T19:48:26.015" v="453" actId="478"/>
          <ac:picMkLst>
            <pc:docMk/>
            <pc:sldMk cId="0" sldId="263"/>
            <ac:picMk id="4" creationId="{AE1805E7-A4BE-B5CE-55EF-2B56032C68B6}"/>
          </ac:picMkLst>
        </pc:picChg>
        <pc:picChg chg="add mod">
          <ac:chgData name="Neemias Informatica Lima" userId="b77af7bd85500281" providerId="LiveId" clId="{7D1CC9F5-6E0A-41F8-B5B9-DE5264088EBB}" dt="2026-05-15T19:55:51.680" v="476" actId="14100"/>
          <ac:picMkLst>
            <pc:docMk/>
            <pc:sldMk cId="0" sldId="263"/>
            <ac:picMk id="5" creationId="{B14218BD-30CD-8463-9E96-CF3294934C86}"/>
          </ac:picMkLst>
        </pc:picChg>
      </pc:sldChg>
      <pc:sldChg chg="addSp delSp modSp mod">
        <pc:chgData name="Neemias Informatica Lima" userId="b77af7bd85500281" providerId="LiveId" clId="{7D1CC9F5-6E0A-41F8-B5B9-DE5264088EBB}" dt="2026-05-15T19:53:46.834" v="474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5-15T19:48:27.488" v="454" actId="478"/>
          <ac:picMkLst>
            <pc:docMk/>
            <pc:sldMk cId="3682231314" sldId="264"/>
            <ac:picMk id="3" creationId="{EBD33193-207D-91AC-D732-D870163D2EA8}"/>
          </ac:picMkLst>
        </pc:picChg>
        <pc:picChg chg="add mod">
          <ac:chgData name="Neemias Informatica Lima" userId="b77af7bd85500281" providerId="LiveId" clId="{7D1CC9F5-6E0A-41F8-B5B9-DE5264088EBB}" dt="2026-05-15T19:53:46.834" v="474" actId="14100"/>
          <ac:picMkLst>
            <pc:docMk/>
            <pc:sldMk cId="3682231314" sldId="264"/>
            <ac:picMk id="4" creationId="{AE9F7CB8-254E-B900-7DAC-A12926722A0D}"/>
          </ac:picMkLst>
        </pc:picChg>
      </pc:sldChg>
      <pc:sldChg chg="addSp delSp modSp add mod ord">
        <pc:chgData name="Neemias Informatica Lima" userId="b77af7bd85500281" providerId="LiveId" clId="{7D1CC9F5-6E0A-41F8-B5B9-DE5264088EBB}" dt="2026-05-15T19:53:15.887" v="472"/>
        <pc:sldMkLst>
          <pc:docMk/>
          <pc:sldMk cId="4289170828" sldId="267"/>
        </pc:sldMkLst>
        <pc:picChg chg="add del mod">
          <ac:chgData name="Neemias Informatica Lima" userId="b77af7bd85500281" providerId="LiveId" clId="{7D1CC9F5-6E0A-41F8-B5B9-DE5264088EBB}" dt="2026-05-15T19:48:29.953" v="455" actId="478"/>
          <ac:picMkLst>
            <pc:docMk/>
            <pc:sldMk cId="4289170828" sldId="267"/>
            <ac:picMk id="3" creationId="{0ED7C588-BDFE-1FA2-DF0C-760D2BDEE9A2}"/>
          </ac:picMkLst>
        </pc:picChg>
        <pc:picChg chg="add mod">
          <ac:chgData name="Neemias Informatica Lima" userId="b77af7bd85500281" providerId="LiveId" clId="{7D1CC9F5-6E0A-41F8-B5B9-DE5264088EBB}" dt="2026-05-15T19:53:12.961" v="470" actId="14100"/>
          <ac:picMkLst>
            <pc:docMk/>
            <pc:sldMk cId="4289170828" sldId="267"/>
            <ac:picMk id="4" creationId="{B3A279C2-7B24-4D73-9ECD-635F1F72F1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55" name="Rectangle 54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0D4F82-8071-3B8B-C96E-A853C114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215"/>
          <a:stretch>
            <a:fillRect/>
          </a:stretch>
        </p:blipFill>
        <p:spPr>
          <a:xfrm>
            <a:off x="3295679" y="965200"/>
            <a:ext cx="11696640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F259D55-078D-4D02-155B-F475A39E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8287998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DD1E908-AC17-A609-D897-E2354CF5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45DCF7-3BD2-C476-0058-1ED92AA9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8DE6FE-8C8F-653D-6D70-DF52F6118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017F83-F9E5-545A-3803-58B608EA4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4218BD-30CD-8463-9E96-CF329493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3A279C2-7B24-4D73-9ECD-635F1F72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E9F7CB8-254E-B900-7DAC-A1292672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163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2026-05-15T19:57:48Z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