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1" r:id="rId4"/>
    <p:sldId id="268" r:id="rId5"/>
    <p:sldId id="269" r:id="rId6"/>
    <p:sldId id="270" r:id="rId7"/>
    <p:sldId id="272" r:id="rId8"/>
    <p:sldId id="273" r:id="rId9"/>
    <p:sldId id="27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C25EC-01C7-4D82-9148-50FA5FD8E626}" v="2" dt="2026-05-15T19:45:54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addSld delSld modSld sldOrd modMainMaster">
      <pc:chgData name="Neemias Informatica Lima" userId="b77af7bd85500281" providerId="LiveId" clId="{7D1CC9F5-6E0A-41F8-B5B9-DE5264088EBB}" dt="2026-05-15T19:47:45.138" v="146" actId="22"/>
      <pc:docMkLst>
        <pc:docMk/>
      </pc:docMkLst>
      <pc:sldChg chg="addSp delSp new mod ord modTransition">
        <pc:chgData name="Neemias Informatica Lima" userId="b77af7bd85500281" providerId="LiveId" clId="{7D1CC9F5-6E0A-41F8-B5B9-DE5264088EBB}" dt="2026-05-15T19:45:59.009" v="138" actId="22"/>
        <pc:sldMkLst>
          <pc:docMk/>
          <pc:sldMk cId="2090918484" sldId="266"/>
        </pc:sldMkLst>
        <pc:picChg chg="add">
          <ac:chgData name="Neemias Informatica Lima" userId="b77af7bd85500281" providerId="LiveId" clId="{7D1CC9F5-6E0A-41F8-B5B9-DE5264088EBB}" dt="2026-05-15T19:45:59.009" v="138" actId="22"/>
          <ac:picMkLst>
            <pc:docMk/>
            <pc:sldMk cId="2090918484" sldId="266"/>
            <ac:picMk id="3" creationId="{5675D8DF-9514-9A5A-AFED-FBE29CEF718A}"/>
          </ac:picMkLst>
        </pc:picChg>
        <pc:picChg chg="add del">
          <ac:chgData name="Neemias Informatica Lima" userId="b77af7bd85500281" providerId="LiveId" clId="{7D1CC9F5-6E0A-41F8-B5B9-DE5264088EBB}" dt="2026-05-15T19:45:34.324" v="128" actId="478"/>
          <ac:picMkLst>
            <pc:docMk/>
            <pc:sldMk cId="2090918484" sldId="266"/>
            <ac:picMk id="4" creationId="{886D062C-E117-6416-22D5-79E2142979BB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15T19:46:07.230" v="139" actId="22"/>
        <pc:sldMkLst>
          <pc:docMk/>
          <pc:sldMk cId="4144680209" sldId="267"/>
        </pc:sldMkLst>
        <pc:picChg chg="add del">
          <ac:chgData name="Neemias Informatica Lima" userId="b77af7bd85500281" providerId="LiveId" clId="{7D1CC9F5-6E0A-41F8-B5B9-DE5264088EBB}" dt="2026-05-15T19:45:35.743" v="129" actId="478"/>
          <ac:picMkLst>
            <pc:docMk/>
            <pc:sldMk cId="4144680209" sldId="267"/>
            <ac:picMk id="3" creationId="{9CD8FD17-DA0E-6179-BDD1-393329CD2178}"/>
          </ac:picMkLst>
        </pc:picChg>
        <pc:picChg chg="add">
          <ac:chgData name="Neemias Informatica Lima" userId="b77af7bd85500281" providerId="LiveId" clId="{7D1CC9F5-6E0A-41F8-B5B9-DE5264088EBB}" dt="2026-05-15T19:46:07.230" v="139" actId="22"/>
          <ac:picMkLst>
            <pc:docMk/>
            <pc:sldMk cId="4144680209" sldId="267"/>
            <ac:picMk id="4" creationId="{0D8F8362-0BC7-E66D-CEC0-E1067CA87C16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15T19:46:27.037" v="141" actId="22"/>
        <pc:sldMkLst>
          <pc:docMk/>
          <pc:sldMk cId="2462583972" sldId="268"/>
        </pc:sldMkLst>
        <pc:picChg chg="add">
          <ac:chgData name="Neemias Informatica Lima" userId="b77af7bd85500281" providerId="LiveId" clId="{7D1CC9F5-6E0A-41F8-B5B9-DE5264088EBB}" dt="2026-05-15T19:46:27.037" v="141" actId="22"/>
          <ac:picMkLst>
            <pc:docMk/>
            <pc:sldMk cId="2462583972" sldId="268"/>
            <ac:picMk id="3" creationId="{48A3398A-F471-9042-F85C-64711F18B6A8}"/>
          </ac:picMkLst>
        </pc:picChg>
        <pc:picChg chg="add del">
          <ac:chgData name="Neemias Informatica Lima" userId="b77af7bd85500281" providerId="LiveId" clId="{7D1CC9F5-6E0A-41F8-B5B9-DE5264088EBB}" dt="2026-05-15T19:45:39.080" v="131" actId="478"/>
          <ac:picMkLst>
            <pc:docMk/>
            <pc:sldMk cId="2462583972" sldId="268"/>
            <ac:picMk id="4" creationId="{23E8ECE1-423F-E443-84C7-E6E0E0181FAE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15T19:46:35.275" v="142" actId="22"/>
        <pc:sldMkLst>
          <pc:docMk/>
          <pc:sldMk cId="1288001885" sldId="269"/>
        </pc:sldMkLst>
        <pc:picChg chg="add">
          <ac:chgData name="Neemias Informatica Lima" userId="b77af7bd85500281" providerId="LiveId" clId="{7D1CC9F5-6E0A-41F8-B5B9-DE5264088EBB}" dt="2026-05-15T19:46:35.275" v="142" actId="22"/>
          <ac:picMkLst>
            <pc:docMk/>
            <pc:sldMk cId="1288001885" sldId="269"/>
            <ac:picMk id="3" creationId="{21CA8287-7BEA-925A-2564-B9939D8F61CB}"/>
          </ac:picMkLst>
        </pc:picChg>
        <pc:picChg chg="add del">
          <ac:chgData name="Neemias Informatica Lima" userId="b77af7bd85500281" providerId="LiveId" clId="{7D1CC9F5-6E0A-41F8-B5B9-DE5264088EBB}" dt="2026-05-15T19:45:40.264" v="132" actId="478"/>
          <ac:picMkLst>
            <pc:docMk/>
            <pc:sldMk cId="1288001885" sldId="269"/>
            <ac:picMk id="4" creationId="{CCC838EB-6463-47E3-5627-E08C5A9012DF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15T19:47:14.684" v="143" actId="22"/>
        <pc:sldMkLst>
          <pc:docMk/>
          <pc:sldMk cId="774385155" sldId="270"/>
        </pc:sldMkLst>
        <pc:picChg chg="add">
          <ac:chgData name="Neemias Informatica Lima" userId="b77af7bd85500281" providerId="LiveId" clId="{7D1CC9F5-6E0A-41F8-B5B9-DE5264088EBB}" dt="2026-05-15T19:47:14.684" v="143" actId="22"/>
          <ac:picMkLst>
            <pc:docMk/>
            <pc:sldMk cId="774385155" sldId="270"/>
            <ac:picMk id="3" creationId="{22131320-F119-AD12-C588-10A4DEDF06C7}"/>
          </ac:picMkLst>
        </pc:picChg>
        <pc:picChg chg="add del">
          <ac:chgData name="Neemias Informatica Lima" userId="b77af7bd85500281" providerId="LiveId" clId="{7D1CC9F5-6E0A-41F8-B5B9-DE5264088EBB}" dt="2026-05-15T19:45:42.111" v="133" actId="478"/>
          <ac:picMkLst>
            <pc:docMk/>
            <pc:sldMk cId="774385155" sldId="270"/>
            <ac:picMk id="4" creationId="{63061FBB-CC7A-F54C-97CB-E4797DC532EA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15T19:46:17.340" v="140" actId="22"/>
        <pc:sldMkLst>
          <pc:docMk/>
          <pc:sldMk cId="1365809540" sldId="271"/>
        </pc:sldMkLst>
        <pc:picChg chg="add">
          <ac:chgData name="Neemias Informatica Lima" userId="b77af7bd85500281" providerId="LiveId" clId="{7D1CC9F5-6E0A-41F8-B5B9-DE5264088EBB}" dt="2026-05-15T19:46:17.340" v="140" actId="22"/>
          <ac:picMkLst>
            <pc:docMk/>
            <pc:sldMk cId="1365809540" sldId="271"/>
            <ac:picMk id="3" creationId="{F1F7F484-E681-D175-768B-A570F9EC99D7}"/>
          </ac:picMkLst>
        </pc:picChg>
        <pc:picChg chg="add del">
          <ac:chgData name="Neemias Informatica Lima" userId="b77af7bd85500281" providerId="LiveId" clId="{7D1CC9F5-6E0A-41F8-B5B9-DE5264088EBB}" dt="2026-05-15T19:45:37.778" v="130" actId="478"/>
          <ac:picMkLst>
            <pc:docMk/>
            <pc:sldMk cId="1365809540" sldId="271"/>
            <ac:picMk id="4" creationId="{11357159-5D44-3C7A-532E-56B6203E305C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15T19:47:21.508" v="144" actId="22"/>
        <pc:sldMkLst>
          <pc:docMk/>
          <pc:sldMk cId="123794096" sldId="272"/>
        </pc:sldMkLst>
        <pc:picChg chg="add">
          <ac:chgData name="Neemias Informatica Lima" userId="b77af7bd85500281" providerId="LiveId" clId="{7D1CC9F5-6E0A-41F8-B5B9-DE5264088EBB}" dt="2026-05-15T19:47:21.508" v="144" actId="22"/>
          <ac:picMkLst>
            <pc:docMk/>
            <pc:sldMk cId="123794096" sldId="272"/>
            <ac:picMk id="3" creationId="{9C13730A-6EAD-B0C4-F911-B172B59D4D2C}"/>
          </ac:picMkLst>
        </pc:picChg>
        <pc:picChg chg="add del">
          <ac:chgData name="Neemias Informatica Lima" userId="b77af7bd85500281" providerId="LiveId" clId="{7D1CC9F5-6E0A-41F8-B5B9-DE5264088EBB}" dt="2026-05-15T19:45:43.655" v="134" actId="478"/>
          <ac:picMkLst>
            <pc:docMk/>
            <pc:sldMk cId="123794096" sldId="272"/>
            <ac:picMk id="4" creationId="{BA41C7D7-2F18-EEA8-BB95-2DBA95765F4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15T19:47:29.199" v="145" actId="22"/>
        <pc:sldMkLst>
          <pc:docMk/>
          <pc:sldMk cId="364232457" sldId="273"/>
        </pc:sldMkLst>
        <pc:picChg chg="add">
          <ac:chgData name="Neemias Informatica Lima" userId="b77af7bd85500281" providerId="LiveId" clId="{7D1CC9F5-6E0A-41F8-B5B9-DE5264088EBB}" dt="2026-05-15T19:47:29.199" v="145" actId="22"/>
          <ac:picMkLst>
            <pc:docMk/>
            <pc:sldMk cId="364232457" sldId="273"/>
            <ac:picMk id="3" creationId="{00AB427F-562A-98F5-C54D-BEE63BA5BB8F}"/>
          </ac:picMkLst>
        </pc:picChg>
        <pc:picChg chg="add del">
          <ac:chgData name="Neemias Informatica Lima" userId="b77af7bd85500281" providerId="LiveId" clId="{7D1CC9F5-6E0A-41F8-B5B9-DE5264088EBB}" dt="2026-05-15T19:45:44.951" v="135" actId="478"/>
          <ac:picMkLst>
            <pc:docMk/>
            <pc:sldMk cId="364232457" sldId="273"/>
            <ac:picMk id="4" creationId="{38894BBC-3A76-7157-30EC-5B0366F9776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15T19:47:45.138" v="146" actId="22"/>
        <pc:sldMkLst>
          <pc:docMk/>
          <pc:sldMk cId="2667704223" sldId="274"/>
        </pc:sldMkLst>
        <pc:spChg chg="add">
          <ac:chgData name="Neemias Informatica Lima" userId="b77af7bd85500281" providerId="LiveId" clId="{7D1CC9F5-6E0A-41F8-B5B9-DE5264088EBB}" dt="2026-05-15T19:45:53.111" v="137"/>
          <ac:spMkLst>
            <pc:docMk/>
            <pc:sldMk cId="2667704223" sldId="274"/>
            <ac:spMk id="2" creationId="{7F4554DD-E6FE-B990-C5C3-ABB1DF1D0190}"/>
          </ac:spMkLst>
        </pc:spChg>
        <pc:picChg chg="add del">
          <ac:chgData name="Neemias Informatica Lima" userId="b77af7bd85500281" providerId="LiveId" clId="{7D1CC9F5-6E0A-41F8-B5B9-DE5264088EBB}" dt="2026-05-15T19:45:46.479" v="136" actId="478"/>
          <ac:picMkLst>
            <pc:docMk/>
            <pc:sldMk cId="2667704223" sldId="274"/>
            <ac:picMk id="3" creationId="{E98F2FA2-FD73-B7C9-A5C3-8F20D581B909}"/>
          </ac:picMkLst>
        </pc:picChg>
        <pc:picChg chg="add">
          <ac:chgData name="Neemias Informatica Lima" userId="b77af7bd85500281" providerId="LiveId" clId="{7D1CC9F5-6E0A-41F8-B5B9-DE5264088EBB}" dt="2026-05-15T19:47:45.138" v="146" actId="22"/>
          <ac:picMkLst>
            <pc:docMk/>
            <pc:sldMk cId="2667704223" sldId="274"/>
            <ac:picMk id="5" creationId="{D2B38602-4019-B55D-F26E-67B841CB23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75D8DF-9514-9A5A-AFED-FBE29CEF7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8F8362-0BC7-E66D-CEC0-E1067CA8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F7F484-E681-D175-768B-A570F9EC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A3398A-F471-9042-F85C-64711F18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CA8287-7BEA-925A-2564-B9939D8F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131320-F119-AD12-C588-10A4DEDF0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13730A-6EAD-B0C4-F911-B172B59D4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AB427F-562A-98F5-C54D-BEE63BA5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2B38602-4019-B55D-F26E-67B841CB2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803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2026-05-15T19:47:48Z</dcterms:modified>
</cp:coreProperties>
</file>