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C4428-7930-4482-8481-C9E486FD3578}" v="3" dt="2026-05-08T15:59:39.73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">
      <pc:chgData name="Neemias Informatica Lima" userId="b77af7bd85500281" providerId="LiveId" clId="{7D1CC9F5-6E0A-41F8-B5B9-DE5264088EBB}" dt="2026-05-08T16:00:24.396" v="448" actId="1076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5-08T16:00:24.396" v="448" actId="1076"/>
        <pc:sldMkLst>
          <pc:docMk/>
          <pc:sldMk cId="0" sldId="256"/>
        </pc:sldMkLst>
        <pc:spChg chg="add del mod">
          <ac:chgData name="Neemias Informatica Lima" userId="b77af7bd85500281" providerId="LiveId" clId="{7D1CC9F5-6E0A-41F8-B5B9-DE5264088EBB}" dt="2026-05-08T15:59:39.730" v="442" actId="478"/>
          <ac:spMkLst>
            <pc:docMk/>
            <pc:sldMk cId="0" sldId="256"/>
            <ac:spMk id="2" creationId="{80D46B3A-50EC-8D87-4E89-71A77E3604C8}"/>
          </ac:spMkLst>
        </pc:spChg>
        <pc:spChg chg="ord">
          <ac:chgData name="Neemias Informatica Lima" userId="b77af7bd85500281" providerId="LiveId" clId="{7D1CC9F5-6E0A-41F8-B5B9-DE5264088EBB}" dt="2026-05-01T20:34:47.170" v="397" actId="26606"/>
          <ac:spMkLst>
            <pc:docMk/>
            <pc:sldMk cId="0" sldId="256"/>
            <ac:spMk id="5" creationId="{EEA39C12-4BC0-93D3-B132-166EE5BDD53B}"/>
          </ac:spMkLst>
        </pc:spChg>
        <pc:spChg chg="add">
          <ac:chgData name="Neemias Informatica Lima" userId="b77af7bd85500281" providerId="LiveId" clId="{7D1CC9F5-6E0A-41F8-B5B9-DE5264088EBB}" dt="2026-05-01T20:34:47.170" v="397" actId="26606"/>
          <ac:spMkLst>
            <pc:docMk/>
            <pc:sldMk cId="0" sldId="256"/>
            <ac:spMk id="45" creationId="{4ED2C424-5870-46BF-B77E-0C113783BCC5}"/>
          </ac:spMkLst>
        </pc:spChg>
        <pc:spChg chg="add">
          <ac:chgData name="Neemias Informatica Lima" userId="b77af7bd85500281" providerId="LiveId" clId="{7D1CC9F5-6E0A-41F8-B5B9-DE5264088EBB}" dt="2026-05-01T20:34:47.170" v="397" actId="26606"/>
          <ac:spMkLst>
            <pc:docMk/>
            <pc:sldMk cId="0" sldId="256"/>
            <ac:spMk id="47" creationId="{44B75501-2C4C-44D8-A541-FA33D7EF15D5}"/>
          </ac:spMkLst>
        </pc:spChg>
        <pc:grpChg chg="add">
          <ac:chgData name="Neemias Informatica Lima" userId="b77af7bd85500281" providerId="LiveId" clId="{7D1CC9F5-6E0A-41F8-B5B9-DE5264088EBB}" dt="2026-05-01T20:34:47.170" v="397" actId="26606"/>
          <ac:grpSpMkLst>
            <pc:docMk/>
            <pc:sldMk cId="0" sldId="256"/>
            <ac:grpSpMk id="40" creationId="{42AB5EEF-5DB7-47EA-BB55-DC7DAC8A6870}"/>
          </ac:grpSpMkLst>
        </pc:grpChg>
        <pc:picChg chg="add del mod">
          <ac:chgData name="Neemias Informatica Lima" userId="b77af7bd85500281" providerId="LiveId" clId="{7D1CC9F5-6E0A-41F8-B5B9-DE5264088EBB}" dt="2026-05-08T15:51:13.162" v="417" actId="478"/>
          <ac:picMkLst>
            <pc:docMk/>
            <pc:sldMk cId="0" sldId="256"/>
            <ac:picMk id="4" creationId="{3848E97A-FF78-2607-7BF6-0EAA88E69CDB}"/>
          </ac:picMkLst>
        </pc:picChg>
        <pc:picChg chg="add mod modCrop">
          <ac:chgData name="Neemias Informatica Lima" userId="b77af7bd85500281" providerId="LiveId" clId="{7D1CC9F5-6E0A-41F8-B5B9-DE5264088EBB}" dt="2026-05-08T16:00:24.396" v="448" actId="1076"/>
          <ac:picMkLst>
            <pc:docMk/>
            <pc:sldMk cId="0" sldId="256"/>
            <ac:picMk id="6" creationId="{71AC70C3-3B6D-B0A9-F987-4073D7B89122}"/>
          </ac:picMkLst>
        </pc:picChg>
        <pc:picChg chg="add">
          <ac:chgData name="Neemias Informatica Lima" userId="b77af7bd85500281" providerId="LiveId" clId="{7D1CC9F5-6E0A-41F8-B5B9-DE5264088EBB}" dt="2026-05-01T20:34:47.170" v="397" actId="26606"/>
          <ac:picMkLst>
            <pc:docMk/>
            <pc:sldMk cId="0" sldId="256"/>
            <ac:picMk id="38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5-08T15:51:10.033" v="416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5-08T15:51:10.033" v="416" actId="14100"/>
          <ac:picMkLst>
            <pc:docMk/>
            <pc:sldMk cId="0" sldId="258"/>
            <ac:picMk id="2" creationId="{9CD8FD17-DA0E-6179-BDD1-393329CD2178}"/>
          </ac:picMkLst>
        </pc:picChg>
        <pc:picChg chg="add del mod">
          <ac:chgData name="Neemias Informatica Lima" userId="b77af7bd85500281" providerId="LiveId" clId="{7D1CC9F5-6E0A-41F8-B5B9-DE5264088EBB}" dt="2026-05-08T15:50:55.670" v="413" actId="478"/>
          <ac:picMkLst>
            <pc:docMk/>
            <pc:sldMk cId="0" sldId="258"/>
            <ac:picMk id="3" creationId="{3DDBCB86-AB62-6744-E609-00F219A1B136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08T15:57:16.257" v="440" actId="14100"/>
        <pc:sldMkLst>
          <pc:docMk/>
          <pc:sldMk cId="0" sldId="259"/>
        </pc:sldMkLst>
        <pc:picChg chg="add del mod">
          <ac:chgData name="Neemias Informatica Lima" userId="b77af7bd85500281" providerId="LiveId" clId="{7D1CC9F5-6E0A-41F8-B5B9-DE5264088EBB}" dt="2026-05-08T15:51:14.890" v="418" actId="478"/>
          <ac:picMkLst>
            <pc:docMk/>
            <pc:sldMk cId="0" sldId="259"/>
            <ac:picMk id="3" creationId="{6298CC54-9EB7-5B96-9CCF-45E0A1C29A66}"/>
          </ac:picMkLst>
        </pc:picChg>
        <pc:picChg chg="add mod">
          <ac:chgData name="Neemias Informatica Lima" userId="b77af7bd85500281" providerId="LiveId" clId="{7D1CC9F5-6E0A-41F8-B5B9-DE5264088EBB}" dt="2026-05-08T15:57:16.257" v="440" actId="14100"/>
          <ac:picMkLst>
            <pc:docMk/>
            <pc:sldMk cId="0" sldId="259"/>
            <ac:picMk id="4" creationId="{1B633D30-DAB3-A806-C9EB-61BB205CB257}"/>
          </ac:picMkLst>
        </pc:picChg>
      </pc:sldChg>
      <pc:sldChg chg="addSp delSp modSp mod">
        <pc:chgData name="Neemias Informatica Lima" userId="b77af7bd85500281" providerId="LiveId" clId="{7D1CC9F5-6E0A-41F8-B5B9-DE5264088EBB}" dt="2026-05-08T15:57:00.756" v="438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5-08T15:57:00.756" v="438" actId="14100"/>
          <ac:picMkLst>
            <pc:docMk/>
            <pc:sldMk cId="0" sldId="260"/>
            <ac:picMk id="5" creationId="{098D5A0A-1A23-CDC5-1BE2-C479C57C0FF2}"/>
          </ac:picMkLst>
        </pc:picChg>
        <pc:picChg chg="add del mod">
          <ac:chgData name="Neemias Informatica Lima" userId="b77af7bd85500281" providerId="LiveId" clId="{7D1CC9F5-6E0A-41F8-B5B9-DE5264088EBB}" dt="2026-05-08T15:51:20.442" v="421" actId="478"/>
          <ac:picMkLst>
            <pc:docMk/>
            <pc:sldMk cId="0" sldId="260"/>
            <ac:picMk id="6" creationId="{46DEF16C-E580-C89A-EBC3-2E48F47ECA29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08T15:56:50.645" v="436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5-08T15:56:50.645" v="436" actId="14100"/>
          <ac:picMkLst>
            <pc:docMk/>
            <pc:sldMk cId="0" sldId="261"/>
            <ac:picMk id="3" creationId="{AE711358-9463-FB7C-DF3D-295E5EDC46E7}"/>
          </ac:picMkLst>
        </pc:picChg>
        <pc:picChg chg="add del mod">
          <ac:chgData name="Neemias Informatica Lima" userId="b77af7bd85500281" providerId="LiveId" clId="{7D1CC9F5-6E0A-41F8-B5B9-DE5264088EBB}" dt="2026-05-08T15:51:22.048" v="422" actId="478"/>
          <ac:picMkLst>
            <pc:docMk/>
            <pc:sldMk cId="0" sldId="261"/>
            <ac:picMk id="4" creationId="{B62CA2FF-4D58-12A3-EFFB-FB5EBE8B9362}"/>
          </ac:picMkLst>
        </pc:picChg>
      </pc:sldChg>
      <pc:sldChg chg="addSp delSp modSp mod">
        <pc:chgData name="Neemias Informatica Lima" userId="b77af7bd85500281" providerId="LiveId" clId="{7D1CC9F5-6E0A-41F8-B5B9-DE5264088EBB}" dt="2026-05-08T15:56:39.074" v="434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5-08T15:56:39.074" v="434" actId="14100"/>
          <ac:picMkLst>
            <pc:docMk/>
            <pc:sldMk cId="0" sldId="262"/>
            <ac:picMk id="3" creationId="{0C9F5C1A-00AA-77AA-6FBA-E18CEFDCE93A}"/>
          </ac:picMkLst>
        </pc:picChg>
        <pc:picChg chg="add del mod">
          <ac:chgData name="Neemias Informatica Lima" userId="b77af7bd85500281" providerId="LiveId" clId="{7D1CC9F5-6E0A-41F8-B5B9-DE5264088EBB}" dt="2026-05-08T15:51:23.489" v="423" actId="478"/>
          <ac:picMkLst>
            <pc:docMk/>
            <pc:sldMk cId="0" sldId="262"/>
            <ac:picMk id="4" creationId="{BFCF3486-8E9F-67D8-E5AE-14D02D6C5A37}"/>
          </ac:picMkLst>
        </pc:picChg>
      </pc:sldChg>
      <pc:sldChg chg="addSp delSp modSp mod">
        <pc:chgData name="Neemias Informatica Lima" userId="b77af7bd85500281" providerId="LiveId" clId="{7D1CC9F5-6E0A-41F8-B5B9-DE5264088EBB}" dt="2026-05-08T15:56:21.178" v="432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5-08T15:56:21.178" v="432" actId="14100"/>
          <ac:picMkLst>
            <pc:docMk/>
            <pc:sldMk cId="0" sldId="263"/>
            <ac:picMk id="4" creationId="{AE1805E7-A4BE-B5CE-55EF-2B56032C68B6}"/>
          </ac:picMkLst>
        </pc:picChg>
        <pc:picChg chg="add del mod">
          <ac:chgData name="Neemias Informatica Lima" userId="b77af7bd85500281" providerId="LiveId" clId="{7D1CC9F5-6E0A-41F8-B5B9-DE5264088EBB}" dt="2026-05-08T15:51:25.021" v="424" actId="478"/>
          <ac:picMkLst>
            <pc:docMk/>
            <pc:sldMk cId="0" sldId="263"/>
            <ac:picMk id="5" creationId="{86012573-9195-22AD-42E1-CAB10F55880A}"/>
          </ac:picMkLst>
        </pc:picChg>
      </pc:sldChg>
      <pc:sldChg chg="addSp delSp modSp mod">
        <pc:chgData name="Neemias Informatica Lima" userId="b77af7bd85500281" providerId="LiveId" clId="{7D1CC9F5-6E0A-41F8-B5B9-DE5264088EBB}" dt="2026-05-08T15:56:06.020" v="430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5-08T15:56:06.020" v="430" actId="14100"/>
          <ac:picMkLst>
            <pc:docMk/>
            <pc:sldMk cId="3682231314" sldId="264"/>
            <ac:picMk id="3" creationId="{EBD33193-207D-91AC-D732-D870163D2EA8}"/>
          </ac:picMkLst>
        </pc:picChg>
        <pc:picChg chg="add del mod">
          <ac:chgData name="Neemias Informatica Lima" userId="b77af7bd85500281" providerId="LiveId" clId="{7D1CC9F5-6E0A-41F8-B5B9-DE5264088EBB}" dt="2026-05-08T15:51:26.806" v="425" actId="478"/>
          <ac:picMkLst>
            <pc:docMk/>
            <pc:sldMk cId="3682231314" sldId="264"/>
            <ac:picMk id="4" creationId="{6F0F9DAA-5B82-8F03-BBAA-59BF995D35EB}"/>
          </ac:picMkLst>
        </pc:picChg>
      </pc:sldChg>
      <pc:sldChg chg="addSp delSp modSp add mod">
        <pc:chgData name="Neemias Informatica Lima" userId="b77af7bd85500281" providerId="LiveId" clId="{7D1CC9F5-6E0A-41F8-B5B9-DE5264088EBB}" dt="2026-05-08T15:55:46.257" v="428" actId="14100"/>
        <pc:sldMkLst>
          <pc:docMk/>
          <pc:sldMk cId="4289170828" sldId="267"/>
        </pc:sldMkLst>
        <pc:picChg chg="add mod">
          <ac:chgData name="Neemias Informatica Lima" userId="b77af7bd85500281" providerId="LiveId" clId="{7D1CC9F5-6E0A-41F8-B5B9-DE5264088EBB}" dt="2026-05-08T15:55:46.257" v="428" actId="14100"/>
          <ac:picMkLst>
            <pc:docMk/>
            <pc:sldMk cId="4289170828" sldId="267"/>
            <ac:picMk id="3" creationId="{0ED7C588-BDFE-1FA2-DF0C-760D2BDEE9A2}"/>
          </ac:picMkLst>
        </pc:picChg>
        <pc:picChg chg="add del mod">
          <ac:chgData name="Neemias Informatica Lima" userId="b77af7bd85500281" providerId="LiveId" clId="{7D1CC9F5-6E0A-41F8-B5B9-DE5264088EBB}" dt="2026-05-08T15:51:28.228" v="426" actId="478"/>
          <ac:picMkLst>
            <pc:docMk/>
            <pc:sldMk cId="4289170828" sldId="267"/>
            <ac:picMk id="4" creationId="{D1DA05CD-8780-27B0-A161-B6EB9DC56A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41" name="Rectangle 40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C4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AC70C3-3B6D-B0A9-F987-4073D7B891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63" b="41852"/>
          <a:stretch>
            <a:fillRect/>
          </a:stretch>
        </p:blipFill>
        <p:spPr>
          <a:xfrm>
            <a:off x="4495800" y="1866900"/>
            <a:ext cx="948596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CD8FD17-DA0E-6179-BDD1-393329CD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B633D30-DAB3-A806-C9EB-61BB205C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98D5A0A-1A23-CDC5-1BE2-C479C57C0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711358-9463-FB7C-DF3D-295E5EDC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9F5C1A-00AA-77AA-6FBA-E18CEFDC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1805E7-A4BE-B5CE-55EF-2B56032C6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D33193-207D-91AC-D732-D870163D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D7C588-BDFE-1FA2-DF0C-760D2BDEE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154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2026-05-08T16:00:27Z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