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1" r:id="rId4"/>
    <p:sldId id="268" r:id="rId5"/>
    <p:sldId id="269" r:id="rId6"/>
    <p:sldId id="270" r:id="rId7"/>
    <p:sldId id="272" r:id="rId8"/>
    <p:sldId id="273" r:id="rId9"/>
    <p:sldId id="27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custSel addSld delSld modSld sldOrd modMainMaster">
      <pc:chgData name="Neemias Informatica Lima" userId="b77af7bd85500281" providerId="LiveId" clId="{7D1CC9F5-6E0A-41F8-B5B9-DE5264088EBB}" dt="2026-05-08T15:50:19.150" v="127" actId="22"/>
      <pc:docMkLst>
        <pc:docMk/>
      </pc:docMkLst>
      <pc:sldChg chg="modTransition">
        <pc:chgData name="Neemias Informatica Lima" userId="b77af7bd85500281" providerId="LiveId" clId="{7D1CC9F5-6E0A-41F8-B5B9-DE5264088EBB}" dt="2026-04-10T16:46:02.898" v="52"/>
        <pc:sldMkLst>
          <pc:docMk/>
          <pc:sldMk cId="2807050846" sldId="265"/>
        </pc:sldMkLst>
      </pc:sldChg>
      <pc:sldChg chg="addSp delSp new mod ord modTransition">
        <pc:chgData name="Neemias Informatica Lima" userId="b77af7bd85500281" providerId="LiveId" clId="{7D1CC9F5-6E0A-41F8-B5B9-DE5264088EBB}" dt="2026-05-08T15:49:19.704" v="119" actId="22"/>
        <pc:sldMkLst>
          <pc:docMk/>
          <pc:sldMk cId="2090918484" sldId="266"/>
        </pc:sldMkLst>
        <pc:picChg chg="add del">
          <ac:chgData name="Neemias Informatica Lima" userId="b77af7bd85500281" providerId="LiveId" clId="{7D1CC9F5-6E0A-41F8-B5B9-DE5264088EBB}" dt="2026-05-08T15:49:03.621" v="111" actId="478"/>
          <ac:picMkLst>
            <pc:docMk/>
            <pc:sldMk cId="2090918484" sldId="266"/>
            <ac:picMk id="3" creationId="{684D9C35-C6E2-701D-0083-29C2D4BF51D6}"/>
          </ac:picMkLst>
        </pc:picChg>
        <pc:picChg chg="add">
          <ac:chgData name="Neemias Informatica Lima" userId="b77af7bd85500281" providerId="LiveId" clId="{7D1CC9F5-6E0A-41F8-B5B9-DE5264088EBB}" dt="2026-05-08T15:49:19.704" v="119" actId="22"/>
          <ac:picMkLst>
            <pc:docMk/>
            <pc:sldMk cId="2090918484" sldId="266"/>
            <ac:picMk id="4" creationId="{886D062C-E117-6416-22D5-79E2142979BB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8T15:49:25.731" v="120" actId="22"/>
        <pc:sldMkLst>
          <pc:docMk/>
          <pc:sldMk cId="4144680209" sldId="267"/>
        </pc:sldMkLst>
        <pc:picChg chg="add">
          <ac:chgData name="Neemias Informatica Lima" userId="b77af7bd85500281" providerId="LiveId" clId="{7D1CC9F5-6E0A-41F8-B5B9-DE5264088EBB}" dt="2026-05-08T15:49:25.731" v="120" actId="22"/>
          <ac:picMkLst>
            <pc:docMk/>
            <pc:sldMk cId="4144680209" sldId="267"/>
            <ac:picMk id="3" creationId="{9CD8FD17-DA0E-6179-BDD1-393329CD2178}"/>
          </ac:picMkLst>
        </pc:picChg>
        <pc:picChg chg="add del">
          <ac:chgData name="Neemias Informatica Lima" userId="b77af7bd85500281" providerId="LiveId" clId="{7D1CC9F5-6E0A-41F8-B5B9-DE5264088EBB}" dt="2026-05-08T15:49:04.937" v="112" actId="478"/>
          <ac:picMkLst>
            <pc:docMk/>
            <pc:sldMk cId="4144680209" sldId="267"/>
            <ac:picMk id="5" creationId="{380ED718-9EAC-1F7F-85ED-F49AD6D89A5D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8T15:49:41.587" v="122" actId="22"/>
        <pc:sldMkLst>
          <pc:docMk/>
          <pc:sldMk cId="2462583972" sldId="268"/>
        </pc:sldMkLst>
        <pc:picChg chg="add del">
          <ac:chgData name="Neemias Informatica Lima" userId="b77af7bd85500281" providerId="LiveId" clId="{7D1CC9F5-6E0A-41F8-B5B9-DE5264088EBB}" dt="2026-05-08T15:49:07.578" v="114" actId="478"/>
          <ac:picMkLst>
            <pc:docMk/>
            <pc:sldMk cId="2462583972" sldId="268"/>
            <ac:picMk id="3" creationId="{3AE067AB-FA8A-0D96-63FD-B658227D6F1A}"/>
          </ac:picMkLst>
        </pc:picChg>
        <pc:picChg chg="add">
          <ac:chgData name="Neemias Informatica Lima" userId="b77af7bd85500281" providerId="LiveId" clId="{7D1CC9F5-6E0A-41F8-B5B9-DE5264088EBB}" dt="2026-05-08T15:49:41.587" v="122" actId="22"/>
          <ac:picMkLst>
            <pc:docMk/>
            <pc:sldMk cId="2462583972" sldId="268"/>
            <ac:picMk id="4" creationId="{23E8ECE1-423F-E443-84C7-E6E0E0181FAE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8T15:49:48.454" v="123" actId="22"/>
        <pc:sldMkLst>
          <pc:docMk/>
          <pc:sldMk cId="1288001885" sldId="269"/>
        </pc:sldMkLst>
        <pc:picChg chg="add del">
          <ac:chgData name="Neemias Informatica Lima" userId="b77af7bd85500281" providerId="LiveId" clId="{7D1CC9F5-6E0A-41F8-B5B9-DE5264088EBB}" dt="2026-05-08T15:49:08.897" v="115" actId="478"/>
          <ac:picMkLst>
            <pc:docMk/>
            <pc:sldMk cId="1288001885" sldId="269"/>
            <ac:picMk id="3" creationId="{EB1515DE-459A-CBE8-A7AD-4256282DF500}"/>
          </ac:picMkLst>
        </pc:picChg>
        <pc:picChg chg="add">
          <ac:chgData name="Neemias Informatica Lima" userId="b77af7bd85500281" providerId="LiveId" clId="{7D1CC9F5-6E0A-41F8-B5B9-DE5264088EBB}" dt="2026-05-08T15:49:48.454" v="123" actId="22"/>
          <ac:picMkLst>
            <pc:docMk/>
            <pc:sldMk cId="1288001885" sldId="269"/>
            <ac:picMk id="4" creationId="{CCC838EB-6463-47E3-5627-E08C5A9012DF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8T15:49:55.279" v="124" actId="22"/>
        <pc:sldMkLst>
          <pc:docMk/>
          <pc:sldMk cId="774385155" sldId="270"/>
        </pc:sldMkLst>
        <pc:picChg chg="add del">
          <ac:chgData name="Neemias Informatica Lima" userId="b77af7bd85500281" providerId="LiveId" clId="{7D1CC9F5-6E0A-41F8-B5B9-DE5264088EBB}" dt="2026-05-08T15:49:10.601" v="116" actId="478"/>
          <ac:picMkLst>
            <pc:docMk/>
            <pc:sldMk cId="774385155" sldId="270"/>
            <ac:picMk id="3" creationId="{D4702E18-ABDC-1F4F-1A29-FD43EF64C5D5}"/>
          </ac:picMkLst>
        </pc:picChg>
        <pc:picChg chg="add">
          <ac:chgData name="Neemias Informatica Lima" userId="b77af7bd85500281" providerId="LiveId" clId="{7D1CC9F5-6E0A-41F8-B5B9-DE5264088EBB}" dt="2026-05-08T15:49:55.279" v="124" actId="22"/>
          <ac:picMkLst>
            <pc:docMk/>
            <pc:sldMk cId="774385155" sldId="270"/>
            <ac:picMk id="4" creationId="{63061FBB-CC7A-F54C-97CB-E4797DC532EA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5-08T15:49:33.431" v="121" actId="22"/>
        <pc:sldMkLst>
          <pc:docMk/>
          <pc:sldMk cId="1365809540" sldId="271"/>
        </pc:sldMkLst>
        <pc:picChg chg="add del">
          <ac:chgData name="Neemias Informatica Lima" userId="b77af7bd85500281" providerId="LiveId" clId="{7D1CC9F5-6E0A-41F8-B5B9-DE5264088EBB}" dt="2026-05-08T15:49:06.354" v="113" actId="478"/>
          <ac:picMkLst>
            <pc:docMk/>
            <pc:sldMk cId="1365809540" sldId="271"/>
            <ac:picMk id="3" creationId="{D543E4F8-2578-45D9-B54C-BDBAF98D73CE}"/>
          </ac:picMkLst>
        </pc:picChg>
        <pc:picChg chg="add">
          <ac:chgData name="Neemias Informatica Lima" userId="b77af7bd85500281" providerId="LiveId" clId="{7D1CC9F5-6E0A-41F8-B5B9-DE5264088EBB}" dt="2026-05-08T15:49:33.431" v="121" actId="22"/>
          <ac:picMkLst>
            <pc:docMk/>
            <pc:sldMk cId="1365809540" sldId="271"/>
            <ac:picMk id="4" creationId="{11357159-5D44-3C7A-532E-56B6203E305C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8T15:50:02.860" v="125" actId="22"/>
        <pc:sldMkLst>
          <pc:docMk/>
          <pc:sldMk cId="123794096" sldId="272"/>
        </pc:sldMkLst>
        <pc:picChg chg="add del">
          <ac:chgData name="Neemias Informatica Lima" userId="b77af7bd85500281" providerId="LiveId" clId="{7D1CC9F5-6E0A-41F8-B5B9-DE5264088EBB}" dt="2026-05-08T15:49:11.912" v="117" actId="478"/>
          <ac:picMkLst>
            <pc:docMk/>
            <pc:sldMk cId="123794096" sldId="272"/>
            <ac:picMk id="3" creationId="{DD6E4EB5-AFD9-B1D3-578D-0B1E6A2F86F6}"/>
          </ac:picMkLst>
        </pc:picChg>
        <pc:picChg chg="add">
          <ac:chgData name="Neemias Informatica Lima" userId="b77af7bd85500281" providerId="LiveId" clId="{7D1CC9F5-6E0A-41F8-B5B9-DE5264088EBB}" dt="2026-05-08T15:50:02.860" v="125" actId="22"/>
          <ac:picMkLst>
            <pc:docMk/>
            <pc:sldMk cId="123794096" sldId="272"/>
            <ac:picMk id="4" creationId="{BA41C7D7-2F18-EEA8-BB95-2DBA95765F42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8T15:50:11.852" v="126" actId="22"/>
        <pc:sldMkLst>
          <pc:docMk/>
          <pc:sldMk cId="364232457" sldId="273"/>
        </pc:sldMkLst>
        <pc:picChg chg="add del">
          <ac:chgData name="Neemias Informatica Lima" userId="b77af7bd85500281" providerId="LiveId" clId="{7D1CC9F5-6E0A-41F8-B5B9-DE5264088EBB}" dt="2026-05-08T15:49:13.401" v="118" actId="478"/>
          <ac:picMkLst>
            <pc:docMk/>
            <pc:sldMk cId="364232457" sldId="273"/>
            <ac:picMk id="3" creationId="{DA0E5C6D-6028-895E-6B85-4AC9CF90830F}"/>
          </ac:picMkLst>
        </pc:picChg>
        <pc:picChg chg="add">
          <ac:chgData name="Neemias Informatica Lima" userId="b77af7bd85500281" providerId="LiveId" clId="{7D1CC9F5-6E0A-41F8-B5B9-DE5264088EBB}" dt="2026-05-08T15:50:11.852" v="126" actId="22"/>
          <ac:picMkLst>
            <pc:docMk/>
            <pc:sldMk cId="364232457" sldId="273"/>
            <ac:picMk id="4" creationId="{38894BBC-3A76-7157-30EC-5B0366F97762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08T15:50:19.150" v="127" actId="22"/>
        <pc:sldMkLst>
          <pc:docMk/>
          <pc:sldMk cId="2667704223" sldId="274"/>
        </pc:sldMkLst>
        <pc:picChg chg="add">
          <ac:chgData name="Neemias Informatica Lima" userId="b77af7bd85500281" providerId="LiveId" clId="{7D1CC9F5-6E0A-41F8-B5B9-DE5264088EBB}" dt="2026-05-08T15:50:19.150" v="127" actId="22"/>
          <ac:picMkLst>
            <pc:docMk/>
            <pc:sldMk cId="2667704223" sldId="274"/>
            <ac:picMk id="3" creationId="{E98F2FA2-FD73-B7C9-A5C3-8F20D581B909}"/>
          </ac:picMkLst>
        </pc:picChg>
      </pc:sldChg>
      <pc:sldMasterChg chg="modTransition modSldLayout">
        <pc:chgData name="Neemias Informatica Lima" userId="b77af7bd85500281" providerId="LiveId" clId="{7D1CC9F5-6E0A-41F8-B5B9-DE5264088EBB}" dt="2026-04-10T16:46:02.898" v="52"/>
        <pc:sldMasterMkLst>
          <pc:docMk/>
          <pc:sldMasterMk cId="1574552617" sldId="2147483648"/>
        </pc:sldMasterMkLst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894643285" sldId="2147483649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416512466" sldId="2147483650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555115035" sldId="2147483651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164079949" sldId="2147483652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855116112" sldId="2147483653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849063512" sldId="2147483654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631712006" sldId="2147483655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38659505" sldId="2147483656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1776896061" sldId="2147483657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2047376991" sldId="2147483658"/>
          </pc:sldLayoutMkLst>
        </pc:sldLayoutChg>
        <pc:sldLayoutChg chg="modTransition">
          <pc:chgData name="Neemias Informatica Lima" userId="b77af7bd85500281" providerId="LiveId" clId="{7D1CC9F5-6E0A-41F8-B5B9-DE5264088EBB}" dt="2026-04-10T16:46:02.898" v="52"/>
          <pc:sldLayoutMkLst>
            <pc:docMk/>
            <pc:sldMasterMk cId="1574552617" sldId="2147483648"/>
            <pc:sldLayoutMk cId="243675972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08/05/2026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6D062C-E117-6416-22D5-79E21429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2F10-7D7A-DDFD-CCB1-278761DB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D8FD17-DA0E-6179-BDD1-393329CD2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2B38-DA54-70DB-FBB1-1400AA80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357159-5D44-3C7A-532E-56B6203E3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A6DD-DA0D-998A-85E4-0B402C1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3E8ECE1-423F-E443-84C7-E6E0E018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E1D9-E313-F1E5-2C1B-F17B4B36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CC838EB-6463-47E3-5627-E08C5A90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398-D975-7EC0-F4ED-C99BBBB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3061FBB-CC7A-F54C-97CB-E4797DC5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3581-EF8F-3738-E67E-3DCE9C8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A41C7D7-2F18-EEA8-BB95-2DBA95765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F8BB-B054-FEFD-A572-3BA83168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8894BBC-3A76-7157-30EC-5B0366F9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DE6F-C30A-C8B2-8E67-377E1E22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8F2FA2-FD73-B7C9-A5C3-8F20D581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797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Neemias Informatica Lima</cp:lastModifiedBy>
  <cp:revision>3</cp:revision>
  <dcterms:created xsi:type="dcterms:W3CDTF">2026-01-30T21:10:20Z</dcterms:created>
  <dcterms:modified xsi:type="dcterms:W3CDTF">2026-05-08T15:50:24Z</dcterms:modified>
</cp:coreProperties>
</file>