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1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7" r:id="rId10"/>
  </p:sldIdLst>
  <p:sldSz cx="18288000" cy="10287000"/>
  <p:notesSz cx="18288000" cy="10287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007D9F-F11F-4970-98F9-7940B4AB75DB}" v="1" dt="2026-05-01T20:31:40.94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1080" y="68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emias Informatica Lima" userId="b77af7bd85500281" providerId="LiveId" clId="{7D1CC9F5-6E0A-41F8-B5B9-DE5264088EBB}"/>
    <pc:docChg chg="undo custSel addSld delSld modSld">
      <pc:chgData name="Neemias Informatica Lima" userId="b77af7bd85500281" providerId="LiveId" clId="{7D1CC9F5-6E0A-41F8-B5B9-DE5264088EBB}" dt="2026-05-01T20:37:36.669" v="412" actId="14100"/>
      <pc:docMkLst>
        <pc:docMk/>
      </pc:docMkLst>
      <pc:sldChg chg="addSp delSp modSp mod setBg setFolMasterObjs">
        <pc:chgData name="Neemias Informatica Lima" userId="b77af7bd85500281" providerId="LiveId" clId="{7D1CC9F5-6E0A-41F8-B5B9-DE5264088EBB}" dt="2026-05-01T20:34:47.170" v="397" actId="26606"/>
        <pc:sldMkLst>
          <pc:docMk/>
          <pc:sldMk cId="0" sldId="256"/>
        </pc:sldMkLst>
        <pc:spChg chg="ord">
          <ac:chgData name="Neemias Informatica Lima" userId="b77af7bd85500281" providerId="LiveId" clId="{7D1CC9F5-6E0A-41F8-B5B9-DE5264088EBB}" dt="2026-05-01T20:34:47.170" v="397" actId="26606"/>
          <ac:spMkLst>
            <pc:docMk/>
            <pc:sldMk cId="0" sldId="256"/>
            <ac:spMk id="5" creationId="{EEA39C12-4BC0-93D3-B132-166EE5BDD53B}"/>
          </ac:spMkLst>
        </pc:spChg>
        <pc:spChg chg="add del">
          <ac:chgData name="Neemias Informatica Lima" userId="b77af7bd85500281" providerId="LiveId" clId="{7D1CC9F5-6E0A-41F8-B5B9-DE5264088EBB}" dt="2026-05-01T20:34:47.170" v="397" actId="26606"/>
          <ac:spMkLst>
            <pc:docMk/>
            <pc:sldMk cId="0" sldId="256"/>
            <ac:spMk id="31" creationId="{9AE0D413-3E66-4B0D-8FF6-E844E6B0E7B5}"/>
          </ac:spMkLst>
        </pc:spChg>
        <pc:spChg chg="add del">
          <ac:chgData name="Neemias Informatica Lima" userId="b77af7bd85500281" providerId="LiveId" clId="{7D1CC9F5-6E0A-41F8-B5B9-DE5264088EBB}" dt="2026-05-01T20:34:47.170" v="397" actId="26606"/>
          <ac:spMkLst>
            <pc:docMk/>
            <pc:sldMk cId="0" sldId="256"/>
            <ac:spMk id="33" creationId="{B6833AB9-605B-4FCD-AEA3-0556375B66F8}"/>
          </ac:spMkLst>
        </pc:spChg>
        <pc:spChg chg="add">
          <ac:chgData name="Neemias Informatica Lima" userId="b77af7bd85500281" providerId="LiveId" clId="{7D1CC9F5-6E0A-41F8-B5B9-DE5264088EBB}" dt="2026-05-01T20:34:47.170" v="397" actId="26606"/>
          <ac:spMkLst>
            <pc:docMk/>
            <pc:sldMk cId="0" sldId="256"/>
            <ac:spMk id="45" creationId="{4ED2C424-5870-46BF-B77E-0C113783BCC5}"/>
          </ac:spMkLst>
        </pc:spChg>
        <pc:spChg chg="add">
          <ac:chgData name="Neemias Informatica Lima" userId="b77af7bd85500281" providerId="LiveId" clId="{7D1CC9F5-6E0A-41F8-B5B9-DE5264088EBB}" dt="2026-05-01T20:34:47.170" v="397" actId="26606"/>
          <ac:spMkLst>
            <pc:docMk/>
            <pc:sldMk cId="0" sldId="256"/>
            <ac:spMk id="47" creationId="{44B75501-2C4C-44D8-A541-FA33D7EF15D5}"/>
          </ac:spMkLst>
        </pc:spChg>
        <pc:grpChg chg="add del">
          <ac:chgData name="Neemias Informatica Lima" userId="b77af7bd85500281" providerId="LiveId" clId="{7D1CC9F5-6E0A-41F8-B5B9-DE5264088EBB}" dt="2026-05-01T20:34:47.170" v="397" actId="26606"/>
          <ac:grpSpMkLst>
            <pc:docMk/>
            <pc:sldMk cId="0" sldId="256"/>
            <ac:grpSpMk id="26" creationId="{42AB5EEF-5DB7-47EA-BB55-DC7DAC8A6870}"/>
          </ac:grpSpMkLst>
        </pc:grpChg>
        <pc:grpChg chg="add">
          <ac:chgData name="Neemias Informatica Lima" userId="b77af7bd85500281" providerId="LiveId" clId="{7D1CC9F5-6E0A-41F8-B5B9-DE5264088EBB}" dt="2026-05-01T20:34:47.170" v="397" actId="26606"/>
          <ac:grpSpMkLst>
            <pc:docMk/>
            <pc:sldMk cId="0" sldId="256"/>
            <ac:grpSpMk id="40" creationId="{42AB5EEF-5DB7-47EA-BB55-DC7DAC8A6870}"/>
          </ac:grpSpMkLst>
        </pc:grpChg>
        <pc:picChg chg="add del mod">
          <ac:chgData name="Neemias Informatica Lima" userId="b77af7bd85500281" providerId="LiveId" clId="{7D1CC9F5-6E0A-41F8-B5B9-DE5264088EBB}" dt="2026-05-01T20:31:38.066" v="383" actId="478"/>
          <ac:picMkLst>
            <pc:docMk/>
            <pc:sldMk cId="0" sldId="256"/>
            <ac:picMk id="3" creationId="{0713443F-3FE9-024B-08D1-28D7616CCBFB}"/>
          </ac:picMkLst>
        </pc:picChg>
        <pc:picChg chg="add mod">
          <ac:chgData name="Neemias Informatica Lima" userId="b77af7bd85500281" providerId="LiveId" clId="{7D1CC9F5-6E0A-41F8-B5B9-DE5264088EBB}" dt="2026-05-01T20:34:47.170" v="397" actId="26606"/>
          <ac:picMkLst>
            <pc:docMk/>
            <pc:sldMk cId="0" sldId="256"/>
            <ac:picMk id="4" creationId="{3848E97A-FF78-2607-7BF6-0EAA88E69CDB}"/>
          </ac:picMkLst>
        </pc:picChg>
        <pc:picChg chg="add del">
          <ac:chgData name="Neemias Informatica Lima" userId="b77af7bd85500281" providerId="LiveId" clId="{7D1CC9F5-6E0A-41F8-B5B9-DE5264088EBB}" dt="2026-05-01T20:34:47.170" v="397" actId="26606"/>
          <ac:picMkLst>
            <pc:docMk/>
            <pc:sldMk cId="0" sldId="256"/>
            <ac:picMk id="24" creationId="{F770B4CD-535A-4FF2-B700-8C40F0031E93}"/>
          </ac:picMkLst>
        </pc:picChg>
        <pc:picChg chg="add">
          <ac:chgData name="Neemias Informatica Lima" userId="b77af7bd85500281" providerId="LiveId" clId="{7D1CC9F5-6E0A-41F8-B5B9-DE5264088EBB}" dt="2026-05-01T20:34:47.170" v="397" actId="26606"/>
          <ac:picMkLst>
            <pc:docMk/>
            <pc:sldMk cId="0" sldId="256"/>
            <ac:picMk id="38" creationId="{F770B4CD-535A-4FF2-B700-8C40F0031E93}"/>
          </ac:picMkLst>
        </pc:picChg>
      </pc:sldChg>
      <pc:sldChg chg="addSp delSp modSp mod">
        <pc:chgData name="Neemias Informatica Lima" userId="b77af7bd85500281" providerId="LiveId" clId="{7D1CC9F5-6E0A-41F8-B5B9-DE5264088EBB}" dt="2026-05-01T20:31:44.314" v="386" actId="14100"/>
        <pc:sldMkLst>
          <pc:docMk/>
          <pc:sldMk cId="0" sldId="258"/>
        </pc:sldMkLst>
        <pc:picChg chg="add del mod">
          <ac:chgData name="Neemias Informatica Lima" userId="b77af7bd85500281" providerId="LiveId" clId="{7D1CC9F5-6E0A-41F8-B5B9-DE5264088EBB}" dt="2026-05-01T20:31:39.884" v="384" actId="478"/>
          <ac:picMkLst>
            <pc:docMk/>
            <pc:sldMk cId="0" sldId="258"/>
            <ac:picMk id="2" creationId="{66DD301E-714F-10DC-12B6-8CB1E346BEED}"/>
          </ac:picMkLst>
        </pc:picChg>
        <pc:picChg chg="add mod">
          <ac:chgData name="Neemias Informatica Lima" userId="b77af7bd85500281" providerId="LiveId" clId="{7D1CC9F5-6E0A-41F8-B5B9-DE5264088EBB}" dt="2026-05-01T20:31:44.314" v="386" actId="14100"/>
          <ac:picMkLst>
            <pc:docMk/>
            <pc:sldMk cId="0" sldId="258"/>
            <ac:picMk id="3" creationId="{3DDBCB86-AB62-6744-E609-00F219A1B136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01T20:36:08.338" v="399" actId="14100"/>
        <pc:sldMkLst>
          <pc:docMk/>
          <pc:sldMk cId="0" sldId="259"/>
        </pc:sldMkLst>
        <pc:picChg chg="add mod">
          <ac:chgData name="Neemias Informatica Lima" userId="b77af7bd85500281" providerId="LiveId" clId="{7D1CC9F5-6E0A-41F8-B5B9-DE5264088EBB}" dt="2026-05-01T20:36:08.338" v="399" actId="14100"/>
          <ac:picMkLst>
            <pc:docMk/>
            <pc:sldMk cId="0" sldId="259"/>
            <ac:picMk id="3" creationId="{6298CC54-9EB7-5B96-9CCF-45E0A1C29A66}"/>
          </ac:picMkLst>
        </pc:picChg>
        <pc:picChg chg="add del mod">
          <ac:chgData name="Neemias Informatica Lima" userId="b77af7bd85500281" providerId="LiveId" clId="{7D1CC9F5-6E0A-41F8-B5B9-DE5264088EBB}" dt="2026-05-01T20:31:46.709" v="387" actId="478"/>
          <ac:picMkLst>
            <pc:docMk/>
            <pc:sldMk cId="0" sldId="259"/>
            <ac:picMk id="4" creationId="{ABDAB552-3058-0BF9-CFE5-7CB9AB66A5DC}"/>
          </ac:picMkLst>
        </pc:picChg>
      </pc:sldChg>
      <pc:sldChg chg="addSp delSp modSp mod">
        <pc:chgData name="Neemias Informatica Lima" userId="b77af7bd85500281" providerId="LiveId" clId="{7D1CC9F5-6E0A-41F8-B5B9-DE5264088EBB}" dt="2026-05-01T20:36:18.777" v="401" actId="14100"/>
        <pc:sldMkLst>
          <pc:docMk/>
          <pc:sldMk cId="0" sldId="260"/>
        </pc:sldMkLst>
        <pc:picChg chg="add del mod">
          <ac:chgData name="Neemias Informatica Lima" userId="b77af7bd85500281" providerId="LiveId" clId="{7D1CC9F5-6E0A-41F8-B5B9-DE5264088EBB}" dt="2026-05-01T20:31:47.944" v="388" actId="478"/>
          <ac:picMkLst>
            <pc:docMk/>
            <pc:sldMk cId="0" sldId="260"/>
            <ac:picMk id="5" creationId="{99103D30-D939-C3DA-DE16-E5152C33B5F5}"/>
          </ac:picMkLst>
        </pc:picChg>
        <pc:picChg chg="add mod">
          <ac:chgData name="Neemias Informatica Lima" userId="b77af7bd85500281" providerId="LiveId" clId="{7D1CC9F5-6E0A-41F8-B5B9-DE5264088EBB}" dt="2026-05-01T20:36:18.777" v="401" actId="14100"/>
          <ac:picMkLst>
            <pc:docMk/>
            <pc:sldMk cId="0" sldId="260"/>
            <ac:picMk id="6" creationId="{46DEF16C-E580-C89A-EBC3-2E48F47ECA29}"/>
          </ac:picMkLst>
        </pc:picChg>
      </pc:sldChg>
      <pc:sldChg chg="addSp delSp modSp add del mod">
        <pc:chgData name="Neemias Informatica Lima" userId="b77af7bd85500281" providerId="LiveId" clId="{7D1CC9F5-6E0A-41F8-B5B9-DE5264088EBB}" dt="2026-05-01T20:36:32.600" v="403" actId="14100"/>
        <pc:sldMkLst>
          <pc:docMk/>
          <pc:sldMk cId="0" sldId="261"/>
        </pc:sldMkLst>
        <pc:picChg chg="add del mod">
          <ac:chgData name="Neemias Informatica Lima" userId="b77af7bd85500281" providerId="LiveId" clId="{7D1CC9F5-6E0A-41F8-B5B9-DE5264088EBB}" dt="2026-05-01T20:31:49.223" v="389" actId="478"/>
          <ac:picMkLst>
            <pc:docMk/>
            <pc:sldMk cId="0" sldId="261"/>
            <ac:picMk id="3" creationId="{D14B9B5D-E542-BF50-D882-D342A18ABF80}"/>
          </ac:picMkLst>
        </pc:picChg>
        <pc:picChg chg="add mod">
          <ac:chgData name="Neemias Informatica Lima" userId="b77af7bd85500281" providerId="LiveId" clId="{7D1CC9F5-6E0A-41F8-B5B9-DE5264088EBB}" dt="2026-05-01T20:36:32.600" v="403" actId="14100"/>
          <ac:picMkLst>
            <pc:docMk/>
            <pc:sldMk cId="0" sldId="261"/>
            <ac:picMk id="4" creationId="{B62CA2FF-4D58-12A3-EFFB-FB5EBE8B9362}"/>
          </ac:picMkLst>
        </pc:picChg>
      </pc:sldChg>
      <pc:sldChg chg="addSp delSp modSp mod">
        <pc:chgData name="Neemias Informatica Lima" userId="b77af7bd85500281" providerId="LiveId" clId="{7D1CC9F5-6E0A-41F8-B5B9-DE5264088EBB}" dt="2026-05-01T20:36:49.107" v="405" actId="14100"/>
        <pc:sldMkLst>
          <pc:docMk/>
          <pc:sldMk cId="0" sldId="262"/>
        </pc:sldMkLst>
        <pc:picChg chg="add del mod">
          <ac:chgData name="Neemias Informatica Lima" userId="b77af7bd85500281" providerId="LiveId" clId="{7D1CC9F5-6E0A-41F8-B5B9-DE5264088EBB}" dt="2026-05-01T20:31:50.480" v="390" actId="478"/>
          <ac:picMkLst>
            <pc:docMk/>
            <pc:sldMk cId="0" sldId="262"/>
            <ac:picMk id="3" creationId="{1E56DE63-FD9B-7940-35DF-C58DA6C823FA}"/>
          </ac:picMkLst>
        </pc:picChg>
        <pc:picChg chg="add mod">
          <ac:chgData name="Neemias Informatica Lima" userId="b77af7bd85500281" providerId="LiveId" clId="{7D1CC9F5-6E0A-41F8-B5B9-DE5264088EBB}" dt="2026-05-01T20:36:49.107" v="405" actId="14100"/>
          <ac:picMkLst>
            <pc:docMk/>
            <pc:sldMk cId="0" sldId="262"/>
            <ac:picMk id="4" creationId="{BFCF3486-8E9F-67D8-E5AE-14D02D6C5A37}"/>
          </ac:picMkLst>
        </pc:picChg>
      </pc:sldChg>
      <pc:sldChg chg="addSp delSp modSp mod">
        <pc:chgData name="Neemias Informatica Lima" userId="b77af7bd85500281" providerId="LiveId" clId="{7D1CC9F5-6E0A-41F8-B5B9-DE5264088EBB}" dt="2026-05-01T20:37:07.328" v="407" actId="14100"/>
        <pc:sldMkLst>
          <pc:docMk/>
          <pc:sldMk cId="0" sldId="263"/>
        </pc:sldMkLst>
        <pc:picChg chg="add del mod">
          <ac:chgData name="Neemias Informatica Lima" userId="b77af7bd85500281" providerId="LiveId" clId="{7D1CC9F5-6E0A-41F8-B5B9-DE5264088EBB}" dt="2026-05-01T20:31:51.958" v="391" actId="478"/>
          <ac:picMkLst>
            <pc:docMk/>
            <pc:sldMk cId="0" sldId="263"/>
            <ac:picMk id="4" creationId="{32E5A7D0-975E-5DC8-F784-58560DEF6B3A}"/>
          </ac:picMkLst>
        </pc:picChg>
        <pc:picChg chg="add mod">
          <ac:chgData name="Neemias Informatica Lima" userId="b77af7bd85500281" providerId="LiveId" clId="{7D1CC9F5-6E0A-41F8-B5B9-DE5264088EBB}" dt="2026-05-01T20:37:07.328" v="407" actId="14100"/>
          <ac:picMkLst>
            <pc:docMk/>
            <pc:sldMk cId="0" sldId="263"/>
            <ac:picMk id="5" creationId="{86012573-9195-22AD-42E1-CAB10F55880A}"/>
          </ac:picMkLst>
        </pc:picChg>
      </pc:sldChg>
      <pc:sldChg chg="addSp delSp modSp mod">
        <pc:chgData name="Neemias Informatica Lima" userId="b77af7bd85500281" providerId="LiveId" clId="{7D1CC9F5-6E0A-41F8-B5B9-DE5264088EBB}" dt="2026-05-01T20:37:23.679" v="409" actId="14100"/>
        <pc:sldMkLst>
          <pc:docMk/>
          <pc:sldMk cId="3682231314" sldId="264"/>
        </pc:sldMkLst>
        <pc:picChg chg="add del mod">
          <ac:chgData name="Neemias Informatica Lima" userId="b77af7bd85500281" providerId="LiveId" clId="{7D1CC9F5-6E0A-41F8-B5B9-DE5264088EBB}" dt="2026-05-01T20:31:54.070" v="392" actId="478"/>
          <ac:picMkLst>
            <pc:docMk/>
            <pc:sldMk cId="3682231314" sldId="264"/>
            <ac:picMk id="3" creationId="{C195F396-4FEE-C9A7-80C8-EC764CB4E2BB}"/>
          </ac:picMkLst>
        </pc:picChg>
        <pc:picChg chg="add mod">
          <ac:chgData name="Neemias Informatica Lima" userId="b77af7bd85500281" providerId="LiveId" clId="{7D1CC9F5-6E0A-41F8-B5B9-DE5264088EBB}" dt="2026-05-01T20:37:23.679" v="409" actId="14100"/>
          <ac:picMkLst>
            <pc:docMk/>
            <pc:sldMk cId="3682231314" sldId="264"/>
            <ac:picMk id="4" creationId="{6F0F9DAA-5B82-8F03-BBAA-59BF995D35EB}"/>
          </ac:picMkLst>
        </pc:picChg>
      </pc:sldChg>
      <pc:sldChg chg="addSp delSp modSp add mod">
        <pc:chgData name="Neemias Informatica Lima" userId="b77af7bd85500281" providerId="LiveId" clId="{7D1CC9F5-6E0A-41F8-B5B9-DE5264088EBB}" dt="2026-05-01T20:37:36.669" v="412" actId="14100"/>
        <pc:sldMkLst>
          <pc:docMk/>
          <pc:sldMk cId="4289170828" sldId="267"/>
        </pc:sldMkLst>
        <pc:picChg chg="add del mod">
          <ac:chgData name="Neemias Informatica Lima" userId="b77af7bd85500281" providerId="LiveId" clId="{7D1CC9F5-6E0A-41F8-B5B9-DE5264088EBB}" dt="2026-05-01T20:37:27.518" v="410" actId="478"/>
          <ac:picMkLst>
            <pc:docMk/>
            <pc:sldMk cId="4289170828" sldId="267"/>
            <ac:picMk id="3" creationId="{83F8185B-5130-2C10-5943-32D13F6E3059}"/>
          </ac:picMkLst>
        </pc:picChg>
        <pc:picChg chg="add mod">
          <ac:chgData name="Neemias Informatica Lima" userId="b77af7bd85500281" providerId="LiveId" clId="{7D1CC9F5-6E0A-41F8-B5B9-DE5264088EBB}" dt="2026-05-01T20:37:36.669" v="412" actId="14100"/>
          <ac:picMkLst>
            <pc:docMk/>
            <pc:sldMk cId="4289170828" sldId="267"/>
            <ac:picMk id="4" creationId="{D1DA05CD-8780-27B0-A161-B6EB9DC56A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23813" y="1"/>
            <a:ext cx="17525715" cy="9882188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1" y="6423386"/>
            <a:ext cx="16993886" cy="3043268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13079369" cy="685316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242700" y="439976"/>
            <a:ext cx="17050674" cy="8627706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1336802" y="993984"/>
            <a:ext cx="14632781" cy="4149792"/>
          </a:xfrm>
        </p:spPr>
        <p:txBody>
          <a:bodyPr anchor="b">
            <a:normAutofit/>
          </a:bodyPr>
          <a:lstStyle>
            <a:lvl1pPr algn="r">
              <a:defRPr sz="1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1474594" y="5257814"/>
            <a:ext cx="14632781" cy="825500"/>
          </a:xfrm>
        </p:spPr>
        <p:txBody>
          <a:bodyPr anchor="t">
            <a:noAutofit/>
          </a:bodyPr>
          <a:lstStyle>
            <a:lvl1pPr marL="0" indent="0" algn="r">
              <a:buNone/>
              <a:defRPr sz="42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7422812" y="6867695"/>
            <a:ext cx="9215480" cy="1744668"/>
          </a:xfrm>
        </p:spPr>
        <p:txBody>
          <a:bodyPr/>
          <a:lstStyle>
            <a:lvl1pPr algn="ctr">
              <a:defRPr sz="8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8340" y="7324536"/>
            <a:ext cx="6070859" cy="1793307"/>
          </a:xfrm>
        </p:spPr>
        <p:txBody>
          <a:bodyPr vert="horz" lIns="91440" tIns="45720" rIns="91440" bIns="45720" rtlCol="0" anchor="ctr"/>
          <a:lstStyle>
            <a:lvl1pPr algn="r">
              <a:defRPr lang="en-US" sz="8100" dirty="0"/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14777637" y="5748972"/>
            <a:ext cx="1360779" cy="747705"/>
          </a:xfrm>
        </p:spPr>
        <p:txBody>
          <a:bodyPr/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25" name="5-Point Star 24"/>
          <p:cNvSpPr/>
          <p:nvPr/>
        </p:nvSpPr>
        <p:spPr>
          <a:xfrm rot="21420000">
            <a:off x="6332078" y="7667034"/>
            <a:ext cx="773079" cy="773079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3586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159499"/>
            <a:ext cx="15592062" cy="883269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8702" y="1028699"/>
            <a:ext cx="15588770" cy="4792355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70" y="7054385"/>
            <a:ext cx="15592092" cy="1023708"/>
          </a:xfrm>
        </p:spPr>
        <p:txBody>
          <a:bodyPr anchor="t"/>
          <a:lstStyle>
            <a:lvl1pPr marL="0" indent="0" algn="l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2133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53" cy="4792355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669" y="6159500"/>
            <a:ext cx="15592094" cy="1910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77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2598" y="1028700"/>
            <a:ext cx="14287530" cy="4375056"/>
          </a:xfrm>
        </p:spPr>
        <p:txBody>
          <a:bodyPr anchor="ctr">
            <a:normAutofit/>
          </a:bodyPr>
          <a:lstStyle>
            <a:lvl1pPr algn="ctr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25396" y="5415048"/>
            <a:ext cx="13001934" cy="566652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6159501"/>
            <a:ext cx="15595323" cy="190237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TextBox 12"/>
          <p:cNvSpPr txBox="1"/>
          <p:nvPr/>
        </p:nvSpPr>
        <p:spPr>
          <a:xfrm>
            <a:off x="1028702" y="1338942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2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709625" y="4384241"/>
            <a:ext cx="914400" cy="877164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2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3317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1" y="2585782"/>
            <a:ext cx="15592061" cy="3767753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1" y="6371202"/>
            <a:ext cx="15592061" cy="1710966"/>
          </a:xfrm>
        </p:spPr>
        <p:txBody>
          <a:bodyPr anchor="t">
            <a:normAutofit/>
          </a:bodyPr>
          <a:lstStyle>
            <a:lvl1pPr marL="0" indent="0" algn="l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60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28703" y="1028701"/>
            <a:ext cx="15592059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2870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28703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1933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6351932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5570" y="3095093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11655570" y="3959487"/>
            <a:ext cx="4965192" cy="410239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5077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7760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28670" y="3095093"/>
            <a:ext cx="4965192" cy="2305088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7760" y="6583931"/>
            <a:ext cx="4965192" cy="1477949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56115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6353999" y="3095093"/>
            <a:ext cx="4965192" cy="230285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6353999" y="6583929"/>
            <a:ext cx="4965192" cy="147795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653416" y="5719538"/>
            <a:ext cx="4965192" cy="864393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33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11653228" y="3095091"/>
            <a:ext cx="4965192" cy="2305794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2400"/>
            </a:lvl1pPr>
            <a:lvl2pPr marL="685800" indent="0">
              <a:buNone/>
              <a:defRPr sz="2400"/>
            </a:lvl2pPr>
            <a:lvl3pPr marL="1371600" indent="0">
              <a:buNone/>
              <a:defRPr sz="24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11653228" y="6583926"/>
            <a:ext cx="4965192" cy="1477953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062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3095094"/>
            <a:ext cx="15592061" cy="4966785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26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23793" y="1028701"/>
            <a:ext cx="3396969" cy="703317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1028701" y="1028701"/>
            <a:ext cx="11856647" cy="7033178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61619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732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1" y="3095095"/>
            <a:ext cx="15592061" cy="496678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02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2061" cy="4790231"/>
          </a:xfrm>
        </p:spPr>
        <p:txBody>
          <a:bodyPr anchor="b">
            <a:normAutofit/>
          </a:bodyPr>
          <a:lstStyle>
            <a:lvl1pPr algn="l">
              <a:defRPr sz="81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2" y="5613401"/>
            <a:ext cx="15592061" cy="2459421"/>
          </a:xfrm>
        </p:spPr>
        <p:txBody>
          <a:bodyPr anchor="t">
            <a:normAutofit/>
          </a:bodyPr>
          <a:lstStyle>
            <a:lvl1pPr marL="0" indent="0" algn="l">
              <a:buNone/>
              <a:defRPr sz="3000">
                <a:solidFill>
                  <a:schemeClr val="bg1">
                    <a:lumMod val="50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2296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5323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1028700" y="3095095"/>
            <a:ext cx="7633071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8990957" y="3095095"/>
            <a:ext cx="7629807" cy="4966784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05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28702" y="1028700"/>
            <a:ext cx="15592061" cy="173721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7534" y="3095094"/>
            <a:ext cx="72842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1028703" y="4292600"/>
            <a:ext cx="7633068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327287" y="3095094"/>
            <a:ext cx="7296737" cy="1019991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3900" b="0">
                <a:solidFill>
                  <a:schemeClr val="accent1"/>
                </a:solidFill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8990954" y="4292600"/>
            <a:ext cx="7633070" cy="3769278"/>
          </a:xfrm>
        </p:spPr>
        <p:txBody>
          <a:bodyPr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305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84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4380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0465" y="1028700"/>
            <a:ext cx="6190290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7569199" y="1028701"/>
            <a:ext cx="9051563" cy="703317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0464" y="4063579"/>
            <a:ext cx="6190292" cy="3998300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187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1028700"/>
            <a:ext cx="9517953" cy="3034878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223543" y="1"/>
            <a:ext cx="5397219" cy="7607300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8702" y="4063579"/>
            <a:ext cx="9517952" cy="3543722"/>
          </a:xfrm>
        </p:spPr>
        <p:txBody>
          <a:bodyPr anchor="t">
            <a:normAutofit/>
          </a:bodyPr>
          <a:lstStyle>
            <a:lvl1pPr marL="0" indent="0" algn="ctr">
              <a:buNone/>
              <a:defRPr sz="27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4789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38096" y="1"/>
            <a:ext cx="18008025" cy="9966122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2" y="1028701"/>
            <a:ext cx="15595323" cy="17279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3095095"/>
            <a:ext cx="15595325" cy="4966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47125" y="8636001"/>
            <a:ext cx="5676900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28702" y="8636001"/>
            <a:ext cx="82495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30682" y="8636001"/>
            <a:ext cx="1360779" cy="7477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6F15528-21DE-4FAA-801E-634DDDAF4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455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81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20000"/>
        </a:lnSpc>
        <a:spcBef>
          <a:spcPts val="1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3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7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1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770B4CD-535A-4FF2-B700-8C40F0031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AB5EEF-5DB7-47EA-BB55-DC7DAC8A6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8095" y="0"/>
            <a:ext cx="18008024" cy="9966121"/>
            <a:chOff x="-25397" y="0"/>
            <a:chExt cx="12005350" cy="6644081"/>
          </a:xfrm>
        </p:grpSpPr>
        <p:sp useBgFill="1">
          <p:nvSpPr>
            <p:cNvPr id="41" name="Rectangle 40">
              <a:extLst>
                <a:ext uri="{FF2B5EF4-FFF2-40B4-BE49-F238E27FC236}">
                  <a16:creationId xmlns:a16="http://schemas.microsoft.com/office/drawing/2014/main" id="{2D031218-C353-46BE-8BA0-03B929089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63018239-79C0-4159-AE08-A6113D9AD9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68094AE-62A3-4DD8-B617-758BE447B7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ED2C424-5870-46BF-B77E-0C113783B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C4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4B75501-2C4C-44D8-A541-FA33D7EF1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48E97A-FF78-2607-7BF6-0EAA88E69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980" y="965200"/>
            <a:ext cx="10748039" cy="8356599"/>
          </a:xfrm>
          <a:prstGeom prst="rect">
            <a:avLst/>
          </a:prstGeom>
        </p:spPr>
      </p:pic>
      <p:sp>
        <p:nvSpPr>
          <p:cNvPr id="5" name="AutoShape 6">
            <a:extLst>
              <a:ext uri="{FF2B5EF4-FFF2-40B4-BE49-F238E27FC236}">
                <a16:creationId xmlns:a16="http://schemas.microsoft.com/office/drawing/2014/main" id="{EEA39C12-4BC0-93D3-B132-166EE5BDD5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DBCB86-AB62-6744-E609-00F219A1B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298CC54-9EB7-5B96-9CCF-45E0A1C29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33543" y="8342376"/>
            <a:ext cx="390143" cy="60655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867776" y="8361636"/>
            <a:ext cx="1270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50" dirty="0">
                <a:latin typeface="Georgia"/>
                <a:cs typeface="Georgia"/>
              </a:rPr>
              <a:t>.</a:t>
            </a:r>
            <a:endParaRPr sz="3000">
              <a:latin typeface="Georgia"/>
              <a:cs typeface="Georgia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6DEF16C-E580-C89A-EBC3-2E48F47EC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62CA2FF-4D58-12A3-EFFB-FB5EBE8B9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FCF3486-8E9F-67D8-E5AE-14D02D6C5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44"/>
            <a:ext cx="18288000" cy="102727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67761" y="781130"/>
            <a:ext cx="1393825" cy="2406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265" dirty="0">
                <a:solidFill>
                  <a:srgbClr val="FFFFFF"/>
                </a:solidFill>
                <a:latin typeface="Arial"/>
                <a:cs typeface="Arial"/>
              </a:rPr>
              <a:t>Paulo</a:t>
            </a:r>
            <a:r>
              <a:rPr sz="14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220" dirty="0">
                <a:solidFill>
                  <a:srgbClr val="FFFFFF"/>
                </a:solidFill>
                <a:latin typeface="Arial"/>
                <a:cs typeface="Arial"/>
              </a:rPr>
              <a:t>Rafael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012573-9195-22AD-42E1-CAB10F558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CC8E25A-4FAA-E0D7-C615-B4FA2F20E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0F9DAA-5B82-8F03-BBAA-59BF995D3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3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628DF4-D3A0-3032-3A6F-8EB244E3B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D1DA05CD-8780-27B0-A161-B6EB9DC56A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17" y="1"/>
            <a:ext cx="18313434" cy="1028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7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145</TotalTime>
  <Words>3</Words>
  <Application>Microsoft Office PowerPoint</Application>
  <PresentationFormat>Personalizar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Georgia</vt:lpstr>
      <vt:lpstr>Impact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2 - 1trim 26</dc:title>
  <dc:creator>Paulo Rafael</dc:creator>
  <cp:keywords>DAG84_00UZ4,BAEUoT3ieek,0</cp:keywords>
  <cp:lastModifiedBy>Neemias Informatica Lima</cp:lastModifiedBy>
  <cp:revision>1</cp:revision>
  <dcterms:created xsi:type="dcterms:W3CDTF">2026-01-09T12:26:05Z</dcterms:created>
  <dcterms:modified xsi:type="dcterms:W3CDTF">2026-05-01T20:37:42Z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2026-01-09T00:00:00Z</vt:filetime>
  </property>
  <property fmtid="{D5CDD505-2E9C-101B-9397-08002B2CF9AE}" pid="5" name="Producer">
    <vt:lpwstr>Canva</vt:lpwstr>
  </property>
</Properties>
</file>