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71" r:id="rId4"/>
    <p:sldId id="268" r:id="rId5"/>
    <p:sldId id="269" r:id="rId6"/>
    <p:sldId id="270" r:id="rId7"/>
    <p:sldId id="272" r:id="rId8"/>
    <p:sldId id="273" r:id="rId9"/>
    <p:sldId id="274" r:id="rId10"/>
    <p:sldId id="26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5B639C-F69A-4271-80B6-B90391CCAAF4}" v="2" dt="2026-05-01T20:27:59.2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7D1CC9F5-6E0A-41F8-B5B9-DE5264088EBB}"/>
    <pc:docChg chg="custSel addSld delSld modSld sldOrd modMainMaster">
      <pc:chgData name="Neemias Informatica Lima" userId="b77af7bd85500281" providerId="LiveId" clId="{7D1CC9F5-6E0A-41F8-B5B9-DE5264088EBB}" dt="2026-05-01T20:29:31.371" v="110" actId="22"/>
      <pc:docMkLst>
        <pc:docMk/>
      </pc:docMkLst>
      <pc:sldChg chg="modTransition">
        <pc:chgData name="Neemias Informatica Lima" userId="b77af7bd85500281" providerId="LiveId" clId="{7D1CC9F5-6E0A-41F8-B5B9-DE5264088EBB}" dt="2026-04-10T16:46:02.898" v="52"/>
        <pc:sldMkLst>
          <pc:docMk/>
          <pc:sldMk cId="2807050846" sldId="265"/>
        </pc:sldMkLst>
      </pc:sldChg>
      <pc:sldChg chg="addSp delSp new mod ord modTransition">
        <pc:chgData name="Neemias Informatica Lima" userId="b77af7bd85500281" providerId="LiveId" clId="{7D1CC9F5-6E0A-41F8-B5B9-DE5264088EBB}" dt="2026-05-01T20:28:12.969" v="102" actId="22"/>
        <pc:sldMkLst>
          <pc:docMk/>
          <pc:sldMk cId="2090918484" sldId="266"/>
        </pc:sldMkLst>
        <pc:picChg chg="add">
          <ac:chgData name="Neemias Informatica Lima" userId="b77af7bd85500281" providerId="LiveId" clId="{7D1CC9F5-6E0A-41F8-B5B9-DE5264088EBB}" dt="2026-05-01T20:28:12.969" v="102" actId="22"/>
          <ac:picMkLst>
            <pc:docMk/>
            <pc:sldMk cId="2090918484" sldId="266"/>
            <ac:picMk id="3" creationId="{684D9C35-C6E2-701D-0083-29C2D4BF51D6}"/>
          </ac:picMkLst>
        </pc:picChg>
        <pc:picChg chg="add del">
          <ac:chgData name="Neemias Informatica Lima" userId="b77af7bd85500281" providerId="LiveId" clId="{7D1CC9F5-6E0A-41F8-B5B9-DE5264088EBB}" dt="2026-05-01T20:27:18.142" v="90" actId="478"/>
          <ac:picMkLst>
            <pc:docMk/>
            <pc:sldMk cId="2090918484" sldId="266"/>
            <ac:picMk id="5" creationId="{BD2708FD-C1CF-702B-D7AA-1CB4062980AB}"/>
          </ac:picMkLst>
        </pc:picChg>
      </pc:sldChg>
      <pc:sldChg chg="addSp delSp add mod modTransition">
        <pc:chgData name="Neemias Informatica Lima" userId="b77af7bd85500281" providerId="LiveId" clId="{7D1CC9F5-6E0A-41F8-B5B9-DE5264088EBB}" dt="2026-05-01T20:28:00.601" v="101" actId="22"/>
        <pc:sldMkLst>
          <pc:docMk/>
          <pc:sldMk cId="4144680209" sldId="267"/>
        </pc:sldMkLst>
        <pc:spChg chg="add del">
          <ac:chgData name="Neemias Informatica Lima" userId="b77af7bd85500281" providerId="LiveId" clId="{7D1CC9F5-6E0A-41F8-B5B9-DE5264088EBB}" dt="2026-05-01T20:27:59.206" v="100" actId="478"/>
          <ac:spMkLst>
            <pc:docMk/>
            <pc:sldMk cId="4144680209" sldId="267"/>
            <ac:spMk id="2" creationId="{3B85B9ED-6519-98CA-A4D1-807C042EFB62}"/>
          </ac:spMkLst>
        </pc:spChg>
        <pc:picChg chg="add del">
          <ac:chgData name="Neemias Informatica Lima" userId="b77af7bd85500281" providerId="LiveId" clId="{7D1CC9F5-6E0A-41F8-B5B9-DE5264088EBB}" dt="2026-05-01T20:27:19.804" v="91" actId="478"/>
          <ac:picMkLst>
            <pc:docMk/>
            <pc:sldMk cId="4144680209" sldId="267"/>
            <ac:picMk id="4" creationId="{C61AFF70-669F-6FF7-19B8-7785C0F7FBCA}"/>
          </ac:picMkLst>
        </pc:picChg>
        <pc:picChg chg="add">
          <ac:chgData name="Neemias Informatica Lima" userId="b77af7bd85500281" providerId="LiveId" clId="{7D1CC9F5-6E0A-41F8-B5B9-DE5264088EBB}" dt="2026-05-01T20:28:00.601" v="101" actId="22"/>
          <ac:picMkLst>
            <pc:docMk/>
            <pc:sldMk cId="4144680209" sldId="267"/>
            <ac:picMk id="5" creationId="{380ED718-9EAC-1F7F-85ED-F49AD6D89A5D}"/>
          </ac:picMkLst>
        </pc:picChg>
      </pc:sldChg>
      <pc:sldChg chg="addSp delSp add mod modTransition">
        <pc:chgData name="Neemias Informatica Lima" userId="b77af7bd85500281" providerId="LiveId" clId="{7D1CC9F5-6E0A-41F8-B5B9-DE5264088EBB}" dt="2026-05-01T20:28:28.070" v="103" actId="22"/>
        <pc:sldMkLst>
          <pc:docMk/>
          <pc:sldMk cId="2462583972" sldId="268"/>
        </pc:sldMkLst>
        <pc:picChg chg="add">
          <ac:chgData name="Neemias Informatica Lima" userId="b77af7bd85500281" providerId="LiveId" clId="{7D1CC9F5-6E0A-41F8-B5B9-DE5264088EBB}" dt="2026-05-01T20:28:28.070" v="103" actId="22"/>
          <ac:picMkLst>
            <pc:docMk/>
            <pc:sldMk cId="2462583972" sldId="268"/>
            <ac:picMk id="3" creationId="{3AE067AB-FA8A-0D96-63FD-B658227D6F1A}"/>
          </ac:picMkLst>
        </pc:picChg>
        <pc:picChg chg="add del">
          <ac:chgData name="Neemias Informatica Lima" userId="b77af7bd85500281" providerId="LiveId" clId="{7D1CC9F5-6E0A-41F8-B5B9-DE5264088EBB}" dt="2026-05-01T20:27:20.948" v="92" actId="478"/>
          <ac:picMkLst>
            <pc:docMk/>
            <pc:sldMk cId="2462583972" sldId="268"/>
            <ac:picMk id="4" creationId="{C3450701-450F-DD00-0082-C4DFC64C05BB}"/>
          </ac:picMkLst>
        </pc:picChg>
      </pc:sldChg>
      <pc:sldChg chg="addSp delSp add mod modTransition">
        <pc:chgData name="Neemias Informatica Lima" userId="b77af7bd85500281" providerId="LiveId" clId="{7D1CC9F5-6E0A-41F8-B5B9-DE5264088EBB}" dt="2026-05-01T20:28:42.347" v="104" actId="22"/>
        <pc:sldMkLst>
          <pc:docMk/>
          <pc:sldMk cId="1288001885" sldId="269"/>
        </pc:sldMkLst>
        <pc:picChg chg="add">
          <ac:chgData name="Neemias Informatica Lima" userId="b77af7bd85500281" providerId="LiveId" clId="{7D1CC9F5-6E0A-41F8-B5B9-DE5264088EBB}" dt="2026-05-01T20:28:42.347" v="104" actId="22"/>
          <ac:picMkLst>
            <pc:docMk/>
            <pc:sldMk cId="1288001885" sldId="269"/>
            <ac:picMk id="3" creationId="{EB1515DE-459A-CBE8-A7AD-4256282DF500}"/>
          </ac:picMkLst>
        </pc:picChg>
        <pc:picChg chg="add del">
          <ac:chgData name="Neemias Informatica Lima" userId="b77af7bd85500281" providerId="LiveId" clId="{7D1CC9F5-6E0A-41F8-B5B9-DE5264088EBB}" dt="2026-05-01T20:27:22.060" v="93" actId="478"/>
          <ac:picMkLst>
            <pc:docMk/>
            <pc:sldMk cId="1288001885" sldId="269"/>
            <ac:picMk id="4" creationId="{40A9A263-A81C-7801-596B-04035FC47E7E}"/>
          </ac:picMkLst>
        </pc:picChg>
      </pc:sldChg>
      <pc:sldChg chg="addSp delSp add mod modTransition">
        <pc:chgData name="Neemias Informatica Lima" userId="b77af7bd85500281" providerId="LiveId" clId="{7D1CC9F5-6E0A-41F8-B5B9-DE5264088EBB}" dt="2026-05-01T20:28:52.662" v="105" actId="22"/>
        <pc:sldMkLst>
          <pc:docMk/>
          <pc:sldMk cId="774385155" sldId="270"/>
        </pc:sldMkLst>
        <pc:picChg chg="add">
          <ac:chgData name="Neemias Informatica Lima" userId="b77af7bd85500281" providerId="LiveId" clId="{7D1CC9F5-6E0A-41F8-B5B9-DE5264088EBB}" dt="2026-05-01T20:28:52.662" v="105" actId="22"/>
          <ac:picMkLst>
            <pc:docMk/>
            <pc:sldMk cId="774385155" sldId="270"/>
            <ac:picMk id="3" creationId="{D4702E18-ABDC-1F4F-1A29-FD43EF64C5D5}"/>
          </ac:picMkLst>
        </pc:picChg>
        <pc:picChg chg="add del">
          <ac:chgData name="Neemias Informatica Lima" userId="b77af7bd85500281" providerId="LiveId" clId="{7D1CC9F5-6E0A-41F8-B5B9-DE5264088EBB}" dt="2026-05-01T20:27:23.276" v="94" actId="478"/>
          <ac:picMkLst>
            <pc:docMk/>
            <pc:sldMk cId="774385155" sldId="270"/>
            <ac:picMk id="4" creationId="{FCC445A7-B884-5676-26EC-0844EECFE9CC}"/>
          </ac:picMkLst>
        </pc:picChg>
      </pc:sldChg>
      <pc:sldChg chg="addSp delSp add mod ord modTransition">
        <pc:chgData name="Neemias Informatica Lima" userId="b77af7bd85500281" providerId="LiveId" clId="{7D1CC9F5-6E0A-41F8-B5B9-DE5264088EBB}" dt="2026-05-01T20:29:09.986" v="108" actId="22"/>
        <pc:sldMkLst>
          <pc:docMk/>
          <pc:sldMk cId="1365809540" sldId="271"/>
        </pc:sldMkLst>
        <pc:picChg chg="add">
          <ac:chgData name="Neemias Informatica Lima" userId="b77af7bd85500281" providerId="LiveId" clId="{7D1CC9F5-6E0A-41F8-B5B9-DE5264088EBB}" dt="2026-05-01T20:29:09.986" v="108" actId="22"/>
          <ac:picMkLst>
            <pc:docMk/>
            <pc:sldMk cId="1365809540" sldId="271"/>
            <ac:picMk id="3" creationId="{D543E4F8-2578-45D9-B54C-BDBAF98D73CE}"/>
          </ac:picMkLst>
        </pc:picChg>
        <pc:picChg chg="add del">
          <ac:chgData name="Neemias Informatica Lima" userId="b77af7bd85500281" providerId="LiveId" clId="{7D1CC9F5-6E0A-41F8-B5B9-DE5264088EBB}" dt="2026-05-01T20:27:25.191" v="95" actId="478"/>
          <ac:picMkLst>
            <pc:docMk/>
            <pc:sldMk cId="1365809540" sldId="271"/>
            <ac:picMk id="4" creationId="{9CBB6962-8C7F-E468-5A2B-2CABA95DE584}"/>
          </ac:picMkLst>
        </pc:picChg>
      </pc:sldChg>
      <pc:sldChg chg="addSp delSp add mod modTransition">
        <pc:chgData name="Neemias Informatica Lima" userId="b77af7bd85500281" providerId="LiveId" clId="{7D1CC9F5-6E0A-41F8-B5B9-DE5264088EBB}" dt="2026-05-01T20:29:23.833" v="109" actId="22"/>
        <pc:sldMkLst>
          <pc:docMk/>
          <pc:sldMk cId="123794096" sldId="272"/>
        </pc:sldMkLst>
        <pc:picChg chg="add">
          <ac:chgData name="Neemias Informatica Lima" userId="b77af7bd85500281" providerId="LiveId" clId="{7D1CC9F5-6E0A-41F8-B5B9-DE5264088EBB}" dt="2026-05-01T20:29:23.833" v="109" actId="22"/>
          <ac:picMkLst>
            <pc:docMk/>
            <pc:sldMk cId="123794096" sldId="272"/>
            <ac:picMk id="3" creationId="{DD6E4EB5-AFD9-B1D3-578D-0B1E6A2F86F6}"/>
          </ac:picMkLst>
        </pc:picChg>
        <pc:picChg chg="add del">
          <ac:chgData name="Neemias Informatica Lima" userId="b77af7bd85500281" providerId="LiveId" clId="{7D1CC9F5-6E0A-41F8-B5B9-DE5264088EBB}" dt="2026-05-01T20:27:26.763" v="96" actId="478"/>
          <ac:picMkLst>
            <pc:docMk/>
            <pc:sldMk cId="123794096" sldId="272"/>
            <ac:picMk id="4" creationId="{0AE5D604-537F-F813-76F6-AE63F68BAB07}"/>
          </ac:picMkLst>
        </pc:picChg>
      </pc:sldChg>
      <pc:sldChg chg="addSp delSp add mod modTransition">
        <pc:chgData name="Neemias Informatica Lima" userId="b77af7bd85500281" providerId="LiveId" clId="{7D1CC9F5-6E0A-41F8-B5B9-DE5264088EBB}" dt="2026-05-01T20:29:31.371" v="110" actId="22"/>
        <pc:sldMkLst>
          <pc:docMk/>
          <pc:sldMk cId="364232457" sldId="273"/>
        </pc:sldMkLst>
        <pc:picChg chg="add">
          <ac:chgData name="Neemias Informatica Lima" userId="b77af7bd85500281" providerId="LiveId" clId="{7D1CC9F5-6E0A-41F8-B5B9-DE5264088EBB}" dt="2026-05-01T20:29:31.371" v="110" actId="22"/>
          <ac:picMkLst>
            <pc:docMk/>
            <pc:sldMk cId="364232457" sldId="273"/>
            <ac:picMk id="3" creationId="{DA0E5C6D-6028-895E-6B85-4AC9CF90830F}"/>
          </ac:picMkLst>
        </pc:picChg>
        <pc:picChg chg="add del">
          <ac:chgData name="Neemias Informatica Lima" userId="b77af7bd85500281" providerId="LiveId" clId="{7D1CC9F5-6E0A-41F8-B5B9-DE5264088EBB}" dt="2026-05-01T20:27:28.116" v="97" actId="478"/>
          <ac:picMkLst>
            <pc:docMk/>
            <pc:sldMk cId="364232457" sldId="273"/>
            <ac:picMk id="4" creationId="{F8E944AB-86DE-513F-9410-7AB7214AB8AF}"/>
          </ac:picMkLst>
        </pc:picChg>
      </pc:sldChg>
      <pc:sldChg chg="addSp delSp add mod modTransition">
        <pc:chgData name="Neemias Informatica Lima" userId="b77af7bd85500281" providerId="LiveId" clId="{7D1CC9F5-6E0A-41F8-B5B9-DE5264088EBB}" dt="2026-05-01T20:27:29.597" v="98" actId="478"/>
        <pc:sldMkLst>
          <pc:docMk/>
          <pc:sldMk cId="2667704223" sldId="274"/>
        </pc:sldMkLst>
        <pc:picChg chg="add del">
          <ac:chgData name="Neemias Informatica Lima" userId="b77af7bd85500281" providerId="LiveId" clId="{7D1CC9F5-6E0A-41F8-B5B9-DE5264088EBB}" dt="2026-05-01T20:27:29.597" v="98" actId="478"/>
          <ac:picMkLst>
            <pc:docMk/>
            <pc:sldMk cId="2667704223" sldId="274"/>
            <ac:picMk id="4" creationId="{4F544D05-0AEF-A501-E593-F38B2417BC8E}"/>
          </ac:picMkLst>
        </pc:picChg>
      </pc:sldChg>
      <pc:sldMasterChg chg="modTransition modSldLayout">
        <pc:chgData name="Neemias Informatica Lima" userId="b77af7bd85500281" providerId="LiveId" clId="{7D1CC9F5-6E0A-41F8-B5B9-DE5264088EBB}" dt="2026-04-10T16:46:02.898" v="52"/>
        <pc:sldMasterMkLst>
          <pc:docMk/>
          <pc:sldMasterMk cId="1574552617" sldId="2147483648"/>
        </pc:sldMasterMkLst>
        <pc:sldLayoutChg chg="modTransition">
          <pc:chgData name="Neemias Informatica Lima" userId="b77af7bd85500281" providerId="LiveId" clId="{7D1CC9F5-6E0A-41F8-B5B9-DE5264088EBB}" dt="2026-04-10T16:46:02.898" v="52"/>
          <pc:sldLayoutMkLst>
            <pc:docMk/>
            <pc:sldMasterMk cId="1574552617" sldId="2147483648"/>
            <pc:sldLayoutMk cId="1894643285" sldId="2147483649"/>
          </pc:sldLayoutMkLst>
        </pc:sldLayoutChg>
        <pc:sldLayoutChg chg="modTransition">
          <pc:chgData name="Neemias Informatica Lima" userId="b77af7bd85500281" providerId="LiveId" clId="{7D1CC9F5-6E0A-41F8-B5B9-DE5264088EBB}" dt="2026-04-10T16:46:02.898" v="52"/>
          <pc:sldLayoutMkLst>
            <pc:docMk/>
            <pc:sldMasterMk cId="1574552617" sldId="2147483648"/>
            <pc:sldLayoutMk cId="3416512466" sldId="2147483650"/>
          </pc:sldLayoutMkLst>
        </pc:sldLayoutChg>
        <pc:sldLayoutChg chg="modTransition">
          <pc:chgData name="Neemias Informatica Lima" userId="b77af7bd85500281" providerId="LiveId" clId="{7D1CC9F5-6E0A-41F8-B5B9-DE5264088EBB}" dt="2026-04-10T16:46:02.898" v="52"/>
          <pc:sldLayoutMkLst>
            <pc:docMk/>
            <pc:sldMasterMk cId="1574552617" sldId="2147483648"/>
            <pc:sldLayoutMk cId="3555115035" sldId="2147483651"/>
          </pc:sldLayoutMkLst>
        </pc:sldLayoutChg>
        <pc:sldLayoutChg chg="modTransition">
          <pc:chgData name="Neemias Informatica Lima" userId="b77af7bd85500281" providerId="LiveId" clId="{7D1CC9F5-6E0A-41F8-B5B9-DE5264088EBB}" dt="2026-04-10T16:46:02.898" v="52"/>
          <pc:sldLayoutMkLst>
            <pc:docMk/>
            <pc:sldMasterMk cId="1574552617" sldId="2147483648"/>
            <pc:sldLayoutMk cId="1164079949" sldId="2147483652"/>
          </pc:sldLayoutMkLst>
        </pc:sldLayoutChg>
        <pc:sldLayoutChg chg="modTransition">
          <pc:chgData name="Neemias Informatica Lima" userId="b77af7bd85500281" providerId="LiveId" clId="{7D1CC9F5-6E0A-41F8-B5B9-DE5264088EBB}" dt="2026-04-10T16:46:02.898" v="52"/>
          <pc:sldLayoutMkLst>
            <pc:docMk/>
            <pc:sldMasterMk cId="1574552617" sldId="2147483648"/>
            <pc:sldLayoutMk cId="1855116112" sldId="2147483653"/>
          </pc:sldLayoutMkLst>
        </pc:sldLayoutChg>
        <pc:sldLayoutChg chg="modTransition">
          <pc:chgData name="Neemias Informatica Lima" userId="b77af7bd85500281" providerId="LiveId" clId="{7D1CC9F5-6E0A-41F8-B5B9-DE5264088EBB}" dt="2026-04-10T16:46:02.898" v="52"/>
          <pc:sldLayoutMkLst>
            <pc:docMk/>
            <pc:sldMasterMk cId="1574552617" sldId="2147483648"/>
            <pc:sldLayoutMk cId="849063512" sldId="2147483654"/>
          </pc:sldLayoutMkLst>
        </pc:sldLayoutChg>
        <pc:sldLayoutChg chg="modTransition">
          <pc:chgData name="Neemias Informatica Lima" userId="b77af7bd85500281" providerId="LiveId" clId="{7D1CC9F5-6E0A-41F8-B5B9-DE5264088EBB}" dt="2026-04-10T16:46:02.898" v="52"/>
          <pc:sldLayoutMkLst>
            <pc:docMk/>
            <pc:sldMasterMk cId="1574552617" sldId="2147483648"/>
            <pc:sldLayoutMk cId="631712006" sldId="2147483655"/>
          </pc:sldLayoutMkLst>
        </pc:sldLayoutChg>
        <pc:sldLayoutChg chg="modTransition">
          <pc:chgData name="Neemias Informatica Lima" userId="b77af7bd85500281" providerId="LiveId" clId="{7D1CC9F5-6E0A-41F8-B5B9-DE5264088EBB}" dt="2026-04-10T16:46:02.898" v="52"/>
          <pc:sldLayoutMkLst>
            <pc:docMk/>
            <pc:sldMasterMk cId="1574552617" sldId="2147483648"/>
            <pc:sldLayoutMk cId="38659505" sldId="2147483656"/>
          </pc:sldLayoutMkLst>
        </pc:sldLayoutChg>
        <pc:sldLayoutChg chg="modTransition">
          <pc:chgData name="Neemias Informatica Lima" userId="b77af7bd85500281" providerId="LiveId" clId="{7D1CC9F5-6E0A-41F8-B5B9-DE5264088EBB}" dt="2026-04-10T16:46:02.898" v="52"/>
          <pc:sldLayoutMkLst>
            <pc:docMk/>
            <pc:sldMasterMk cId="1574552617" sldId="2147483648"/>
            <pc:sldLayoutMk cId="1776896061" sldId="2147483657"/>
          </pc:sldLayoutMkLst>
        </pc:sldLayoutChg>
        <pc:sldLayoutChg chg="modTransition">
          <pc:chgData name="Neemias Informatica Lima" userId="b77af7bd85500281" providerId="LiveId" clId="{7D1CC9F5-6E0A-41F8-B5B9-DE5264088EBB}" dt="2026-04-10T16:46:02.898" v="52"/>
          <pc:sldLayoutMkLst>
            <pc:docMk/>
            <pc:sldMasterMk cId="1574552617" sldId="2147483648"/>
            <pc:sldLayoutMk cId="2047376991" sldId="2147483658"/>
          </pc:sldLayoutMkLst>
        </pc:sldLayoutChg>
        <pc:sldLayoutChg chg="modTransition">
          <pc:chgData name="Neemias Informatica Lima" userId="b77af7bd85500281" providerId="LiveId" clId="{7D1CC9F5-6E0A-41F8-B5B9-DE5264088EBB}" dt="2026-04-10T16:46:02.898" v="52"/>
          <pc:sldLayoutMkLst>
            <pc:docMk/>
            <pc:sldMasterMk cId="1574552617" sldId="2147483648"/>
            <pc:sldLayoutMk cId="2436759729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1559E5-DA3B-ED72-5D9B-8DF5FCF31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B91211-146D-5F0B-860E-983C750ED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67F54D-CB63-E9C0-70A6-2715B652A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01/05/2026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5B449D-8B31-7704-0AD4-9B85B34FA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101ACE-641E-05CB-72C4-4F99EDCB4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64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372E24-3AA1-38D2-34B0-A65216ABD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D6D8448-D76C-96C3-1123-68A92505FF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E2E63B-9AAD-947F-B5D1-7FFBA73CC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01/05/2026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097E9A-5383-D16B-C57A-0FE76D632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F09DD2-C849-6EC5-8FE6-A878E636C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737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19D05D-48A9-665B-927D-39DDB4F91F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C11F0A7-313A-62C6-6B09-9CBC53ADC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EB6D72-132B-784C-7B64-BB5467A41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01/05/2026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6B2BBF-D8FB-BB72-9994-C420D23F7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86EF51-2E4E-1EC0-86FD-3F7F4EAFB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675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369BEC-54C2-F339-ECE3-EEE9262DE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5DCE01-E8AF-26E9-BBD0-0FCE12F1C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696793-AA10-2F2F-994A-A97C0B111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01/05/2026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072416-14CB-91DF-F0CF-5371CA9E5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C94839-C611-F870-315B-C6973080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651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488173-0CFE-54C2-46B6-402871681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A6E10A0-10B5-EAC5-E28D-75749F81B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2FDE97-427F-5703-C6C7-E8591C8D6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01/05/2026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BC02ED6-1068-6E4F-3923-E207F4BFB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D54D5D-EEA4-E297-9307-8A567C7DA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511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2231A1-A2A0-0C6D-3BF5-736B0BFF5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931FFD-FA04-8F1C-78F5-04FBB8C9E3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B3EB859-1272-D30C-49F3-74F0367DC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74F619-6320-9BC3-416A-935201B9F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01/05/2026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99D67C7-800E-2B73-7C6A-642DBF24F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DBF09A8-BEE2-D8BE-2A24-53C2217B7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407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D3D9F3-F737-5940-D030-D114DE2FB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93E8C63-738A-3A48-61B6-C11F874AE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2C5FAE-4D0A-3A05-91A0-C90C9772B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225DF07-F08B-11B0-54E0-8F40A146C7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CB852E2-69FD-18F6-3D1E-C705E48659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C31333C-76D4-7847-04B9-6F271DC1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01/05/2026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96D562E-EBCC-5CE0-1C2D-19662E3B1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C7FD6D6-B371-0B65-14CF-006791E93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511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23569C-EDEB-6CEA-2E7F-4ABF60326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D538F97-43EB-7C43-D0F8-9BECA44B0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01/05/2026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7EC8B58-3C81-FDE0-693C-04D89278D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FD69F16-2BAC-6F65-EC50-640C52A14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906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A092902-6655-2165-DCAC-7247D1262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01/05/2026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A9E5E05-C478-B446-255C-AE8ED16F7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73E3939-FD06-FDC0-ACC8-63E7ADDF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171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B8D172-8ADF-FDA2-A3CF-5D878AB28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083A0B-0D44-50B1-3EA1-217199415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52B3DDF-6A13-8DBE-F6FA-AACEC77FE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AFC17FF-EAD1-89D8-875A-D575B3ED7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01/05/2026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724BCB1-5390-4AB2-8122-162B8400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3820E5F-C288-1168-A3B7-CDB4CA576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5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08E7A3-EC84-D9C7-6B95-027390AE7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3B9FFB4-5458-1A96-9FEC-2FCAA3597D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5750A1D-54E9-9500-56D8-E449F326B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6B8978D-5F7E-8F82-1CC1-1665E9991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01/05/2026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22C561D-029A-0E2F-D5F8-FEE4DC7B9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A27B1D-EF6E-FADB-F04E-63E33B7CB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689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78EAECA-EBBC-9A53-890F-128817DC9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B32AAD9-27BD-A3C8-7750-6461C7692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421717-7E75-F5EF-38D6-66E1948D2F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C40FE8-AD37-49A5-83E3-0C093BC020D7}" type="datetimeFigureOut">
              <a:rPr lang="pt-BR" smtClean="0"/>
              <a:t>01/05/2026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310DC7-D116-CE62-BF3C-95F644F5C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720025-ADAD-B7DD-333A-E0ECFFA61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4552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84D9C35-C6E2-701D-0083-29C2D4BF5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1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66AE81-54A1-C1A8-F3ED-A09F9C6B5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05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12F10-7D7A-DDFD-CCB1-278761DBF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80ED718-9EAC-1F7F-85ED-F49AD6D89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8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B2B38-DA54-70DB-FBB1-1400AA80F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543E4F8-2578-45D9-B54C-BDBAF98D7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0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DA6DD-DA0D-998A-85E4-0B402C178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AE067AB-FA8A-0D96-63FD-B658227D6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8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AE1D9-E313-F1E5-2C1B-F17B4B363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B1515DE-459A-CBE8-A7AD-4256282DF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0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AD398-D975-7EC0-F4ED-C99BBBBF3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4702E18-ABDC-1F4F-1A29-FD43EF64C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B3581-EF8F-3738-E67E-3DCE9C833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D6E4EB5-AFD9-B1D3-578D-0B1E6A2F8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AF8BB-B054-FEFD-A572-3BA831689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A0E5C6D-6028-895E-6B85-4AC9CF908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4DE6F-C30A-C8B2-8E67-377E1E22F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770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Infolección 11 (4to TRI 2025)</Template>
  <TotalTime>794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Pablo Amon Soares Silva</dc:creator>
  <cp:lastModifiedBy>Neemias Informatica Lima</cp:lastModifiedBy>
  <cp:revision>3</cp:revision>
  <dcterms:created xsi:type="dcterms:W3CDTF">2026-01-30T21:10:20Z</dcterms:created>
  <dcterms:modified xsi:type="dcterms:W3CDTF">2026-05-01T20:29:34Z</dcterms:modified>
</cp:coreProperties>
</file>