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71" r:id="rId4"/>
    <p:sldId id="268" r:id="rId5"/>
    <p:sldId id="269" r:id="rId6"/>
    <p:sldId id="270" r:id="rId7"/>
    <p:sldId id="272" r:id="rId8"/>
    <p:sldId id="273" r:id="rId9"/>
    <p:sldId id="274" r:id="rId10"/>
    <p:sldId id="265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5B639C-F69A-4271-80B6-B90391CCAAF4}" v="2" dt="2026-05-01T20:27:59.2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1559E5-DA3B-ED72-5D9B-8DF5FCF310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3B91211-146D-5F0B-860E-983C750EDD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E67F54D-CB63-E9C0-70A6-2715B652A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40FE8-AD37-49A5-83E3-0C093BC020D7}" type="datetimeFigureOut">
              <a:rPr lang="pt-BR" smtClean="0"/>
              <a:t>01/05/2026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95B449D-8B31-7704-0AD4-9B85B34FA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A101ACE-641E-05CB-72C4-4F99EDCB4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484CA-9AB6-4007-B8B6-0448AE465E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464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369BEC-54C2-F339-ECE3-EEE9262DE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F5DCE01-E8AF-26E9-BBD0-0FCE12F1CD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6696793-AA10-2F2F-994A-A97C0B111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40FE8-AD37-49A5-83E3-0C093BC020D7}" type="datetimeFigureOut">
              <a:rPr lang="pt-BR" smtClean="0"/>
              <a:t>01/05/2026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0072416-14CB-91DF-F0CF-5371CA9E5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8C94839-C611-F870-315B-C6973080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484CA-9AB6-4007-B8B6-0448AE465E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651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488173-0CFE-54C2-46B6-402871681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A6E10A0-10B5-EAC5-E28D-75749F81BF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02FDE97-427F-5703-C6C7-E8591C8D6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40FE8-AD37-49A5-83E3-0C093BC020D7}" type="datetimeFigureOut">
              <a:rPr lang="pt-BR" smtClean="0"/>
              <a:t>01/05/2026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BC02ED6-1068-6E4F-3923-E207F4BFB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3D54D5D-EEA4-E297-9307-8A567C7DA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484CA-9AB6-4007-B8B6-0448AE465E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511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2231A1-A2A0-0C6D-3BF5-736B0BFF5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5931FFD-FA04-8F1C-78F5-04FBB8C9E3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B3EB859-1272-D30C-49F3-74F0367DCC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874F619-6320-9BC3-416A-935201B9F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40FE8-AD37-49A5-83E3-0C093BC020D7}" type="datetimeFigureOut">
              <a:rPr lang="pt-BR" smtClean="0"/>
              <a:t>01/05/2026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99D67C7-800E-2B73-7C6A-642DBF24F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DBF09A8-BEE2-D8BE-2A24-53C2217B7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484CA-9AB6-4007-B8B6-0448AE465E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407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D3D9F3-F737-5940-D030-D114DE2FB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93E8C63-738A-3A48-61B6-C11F874AEF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02C5FAE-4D0A-3A05-91A0-C90C9772B0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6225DF07-F08B-11B0-54E0-8F40A146C7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ECB852E2-69FD-18F6-3D1E-C705E48659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5C31333C-76D4-7847-04B9-6F271DC1F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40FE8-AD37-49A5-83E3-0C093BC020D7}" type="datetimeFigureOut">
              <a:rPr lang="pt-BR" smtClean="0"/>
              <a:t>01/05/2026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96D562E-EBCC-5CE0-1C2D-19662E3B1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7C7FD6D6-B371-0B65-14CF-006791E93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484CA-9AB6-4007-B8B6-0448AE465E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511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23569C-EDEB-6CEA-2E7F-4ABF60326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0D538F97-43EB-7C43-D0F8-9BECA44B0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40FE8-AD37-49A5-83E3-0C093BC020D7}" type="datetimeFigureOut">
              <a:rPr lang="pt-BR" smtClean="0"/>
              <a:t>01/05/2026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87EC8B58-3C81-FDE0-693C-04D89278D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9FD69F16-2BAC-6F65-EC50-640C52A14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484CA-9AB6-4007-B8B6-0448AE465E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906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A092902-6655-2165-DCAC-7247D1262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40FE8-AD37-49A5-83E3-0C093BC020D7}" type="datetimeFigureOut">
              <a:rPr lang="pt-BR" smtClean="0"/>
              <a:t>01/05/2026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5A9E5E05-C478-B446-255C-AE8ED16F7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E73E3939-FD06-FDC0-ACC8-63E7ADDFF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484CA-9AB6-4007-B8B6-0448AE465E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171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B8D172-8ADF-FDA2-A3CF-5D878AB2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1083A0B-0D44-50B1-3EA1-2171994157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52B3DDF-6A13-8DBE-F6FA-AACEC77FE5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AFC17FF-EAD1-89D8-875A-D575B3ED7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40FE8-AD37-49A5-83E3-0C093BC020D7}" type="datetimeFigureOut">
              <a:rPr lang="pt-BR" smtClean="0"/>
              <a:t>01/05/2026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724BCB1-5390-4AB2-8122-162B84002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3820E5F-C288-1168-A3B7-CDB4CA576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484CA-9AB6-4007-B8B6-0448AE465E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5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08E7A3-EC84-D9C7-6B95-027390AE7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D3B9FFB4-5458-1A96-9FEC-2FCAA3597D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5750A1D-54E9-9500-56D8-E449F326BD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6B8978D-5F7E-8F82-1CC1-1665E9991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40FE8-AD37-49A5-83E3-0C093BC020D7}" type="datetimeFigureOut">
              <a:rPr lang="pt-BR" smtClean="0"/>
              <a:t>01/05/2026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22C561D-029A-0E2F-D5F8-FEE4DC7B9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2A27B1D-EF6E-FADB-F04E-63E33B7CB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484CA-9AB6-4007-B8B6-0448AE465E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689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372E24-3AA1-38D2-34B0-A65216ABD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CD6D8448-D76C-96C3-1123-68A92505FF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8E2E63B-9AAD-947F-B5D1-7FFBA73CC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40FE8-AD37-49A5-83E3-0C093BC020D7}" type="datetimeFigureOut">
              <a:rPr lang="pt-BR" smtClean="0"/>
              <a:t>01/05/2026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7097E9A-5383-D16B-C57A-0FE76D632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8F09DD2-C849-6EC5-8FE6-A878E636C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484CA-9AB6-4007-B8B6-0448AE465E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737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719D05D-48A9-665B-927D-39DDB4F91F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C11F0A7-313A-62C6-6B09-9CBC53ADC7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BEB6D72-132B-784C-7B64-BB5467A41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40FE8-AD37-49A5-83E3-0C093BC020D7}" type="datetimeFigureOut">
              <a:rPr lang="pt-BR" smtClean="0"/>
              <a:t>01/05/2026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96B2BBF-D8FB-BB72-9994-C420D23F7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186EF51-2E4E-1EC0-86FD-3F7F4EAFB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A484CA-9AB6-4007-B8B6-0448AE465E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6759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478EAECA-EBBC-9A53-890F-128817DC9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B32AAD9-27BD-A3C8-7750-6461C7692F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9421717-7E75-F5EF-38D6-66E1948D2F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C40FE8-AD37-49A5-83E3-0C093BC020D7}" type="datetimeFigureOut">
              <a:rPr lang="pt-BR" smtClean="0"/>
              <a:t>01/05/2026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2310DC7-D116-CE62-BF3C-95F644F5C3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8720025-ADAD-B7DD-333A-E0ECFFA615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A484CA-9AB6-4007-B8B6-0448AE465E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4552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84D9C35-C6E2-701D-0083-29C2D4BF51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918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512F10-7D7A-DDFD-CCB1-278761DBF4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80ED718-9EAC-1F7F-85ED-F49AD6D89A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68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AB2B38-DA54-70DB-FBB1-1400AA80F8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543E4F8-2578-45D9-B54C-BDBAF98D7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80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CDA6DD-DA0D-998A-85E4-0B402C1786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AE067AB-FA8A-0D96-63FD-B658227D6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58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4AE1D9-E313-F1E5-2C1B-F17B4B363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B1515DE-459A-CBE8-A7AD-4256282DF5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00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BAD398-D975-7EC0-F4ED-C99BBBBF3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4702E18-ABDC-1F4F-1A29-FD43EF64C5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38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6B3581-EF8F-3738-E67E-3DCE9C8335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D6E4EB5-AFD9-B1D3-578D-0B1E6A2F86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9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AF8BB-B054-FEFD-A572-3BA831689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A0E5C6D-6028-895E-6B85-4AC9CF9083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3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4DE6F-C30A-C8B2-8E67-377E1E22F9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770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66AE81-54A1-C1A8-F3ED-A09F9C6B5B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705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Infolección 11 (4to TRI 2025)</Template>
  <TotalTime>794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Pablo Amon Soares Silva</dc:creator>
  <cp:lastModifiedBy>Neemias Informatica Lima</cp:lastModifiedBy>
  <cp:revision>4</cp:revision>
  <dcterms:created xsi:type="dcterms:W3CDTF">2026-01-30T21:10:20Z</dcterms:created>
  <dcterms:modified xsi:type="dcterms:W3CDTF">2026-05-01T20:29:51Z</dcterms:modified>
</cp:coreProperties>
</file>