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C8415-C744-4AEA-9564-34423723DA8D}" v="2" dt="2026-04-24T21:05:37.45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7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">
      <pc:chgData name="Neemias Informatica Lima" userId="b77af7bd85500281" providerId="LiveId" clId="{7D1CC9F5-6E0A-41F8-B5B9-DE5264088EBB}" dt="2026-04-24T21:06:19.117" v="382" actId="47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4-24T21:02:27.024" v="354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4-24T21:02:27.024" v="354" actId="26606"/>
          <ac:spMkLst>
            <pc:docMk/>
            <pc:sldMk cId="0" sldId="256"/>
            <ac:spMk id="5" creationId="{EEA39C12-4BC0-93D3-B132-166EE5BDD53B}"/>
          </ac:spMkLst>
        </pc:spChg>
        <pc:spChg chg="del">
          <ac:chgData name="Neemias Informatica Lima" userId="b77af7bd85500281" providerId="LiveId" clId="{7D1CC9F5-6E0A-41F8-B5B9-DE5264088EBB}" dt="2026-04-24T21:02:27.024" v="354" actId="26606"/>
          <ac:spMkLst>
            <pc:docMk/>
            <pc:sldMk cId="0" sldId="256"/>
            <ac:spMk id="17" creationId="{4779A23E-1181-4FED-8D7F-9E5FB9C845CC}"/>
          </ac:spMkLst>
        </pc:spChg>
        <pc:spChg chg="del">
          <ac:chgData name="Neemias Informatica Lima" userId="b77af7bd85500281" providerId="LiveId" clId="{7D1CC9F5-6E0A-41F8-B5B9-DE5264088EBB}" dt="2026-04-24T21:02:27.024" v="354" actId="26606"/>
          <ac:spMkLst>
            <pc:docMk/>
            <pc:sldMk cId="0" sldId="256"/>
            <ac:spMk id="19" creationId="{6E7CEFAB-3D05-4F5B-BDB0-803004C433E7}"/>
          </ac:spMkLst>
        </pc:spChg>
        <pc:spChg chg="add">
          <ac:chgData name="Neemias Informatica Lima" userId="b77af7bd85500281" providerId="LiveId" clId="{7D1CC9F5-6E0A-41F8-B5B9-DE5264088EBB}" dt="2026-04-24T21:02:27.024" v="354" actId="26606"/>
          <ac:spMkLst>
            <pc:docMk/>
            <pc:sldMk cId="0" sldId="256"/>
            <ac:spMk id="31" creationId="{9AE0D413-3E66-4B0D-8FF6-E844E6B0E7B5}"/>
          </ac:spMkLst>
        </pc:spChg>
        <pc:spChg chg="add">
          <ac:chgData name="Neemias Informatica Lima" userId="b77af7bd85500281" providerId="LiveId" clId="{7D1CC9F5-6E0A-41F8-B5B9-DE5264088EBB}" dt="2026-04-24T21:02:27.024" v="354" actId="26606"/>
          <ac:spMkLst>
            <pc:docMk/>
            <pc:sldMk cId="0" sldId="256"/>
            <ac:spMk id="33" creationId="{B6833AB9-605B-4FCD-AEA3-0556375B66F8}"/>
          </ac:spMkLst>
        </pc:spChg>
        <pc:grpChg chg="del">
          <ac:chgData name="Neemias Informatica Lima" userId="b77af7bd85500281" providerId="LiveId" clId="{7D1CC9F5-6E0A-41F8-B5B9-DE5264088EBB}" dt="2026-04-24T21:02:27.024" v="354" actId="26606"/>
          <ac:grpSpMkLst>
            <pc:docMk/>
            <pc:sldMk cId="0" sldId="256"/>
            <ac:grpSpMk id="12" creationId="{42AB5EEF-5DB7-47EA-BB55-DC7DAC8A6870}"/>
          </ac:grpSpMkLst>
        </pc:grpChg>
        <pc:grpChg chg="add">
          <ac:chgData name="Neemias Informatica Lima" userId="b77af7bd85500281" providerId="LiveId" clId="{7D1CC9F5-6E0A-41F8-B5B9-DE5264088EBB}" dt="2026-04-24T21:02:27.024" v="354" actId="26606"/>
          <ac:grpSpMkLst>
            <pc:docMk/>
            <pc:sldMk cId="0" sldId="256"/>
            <ac:grpSpMk id="26" creationId="{42AB5EEF-5DB7-47EA-BB55-DC7DAC8A6870}"/>
          </ac:grpSpMkLst>
        </pc:grpChg>
        <pc:picChg chg="add mod">
          <ac:chgData name="Neemias Informatica Lima" userId="b77af7bd85500281" providerId="LiveId" clId="{7D1CC9F5-6E0A-41F8-B5B9-DE5264088EBB}" dt="2026-04-24T21:02:27.024" v="354" actId="26606"/>
          <ac:picMkLst>
            <pc:docMk/>
            <pc:sldMk cId="0" sldId="256"/>
            <ac:picMk id="3" creationId="{0713443F-3FE9-024B-08D1-28D7616CCBFB}"/>
          </ac:picMkLst>
        </pc:picChg>
        <pc:picChg chg="add del mod">
          <ac:chgData name="Neemias Informatica Lima" userId="b77af7bd85500281" providerId="LiveId" clId="{7D1CC9F5-6E0A-41F8-B5B9-DE5264088EBB}" dt="2026-04-24T21:00:57.269" v="346" actId="478"/>
          <ac:picMkLst>
            <pc:docMk/>
            <pc:sldMk cId="0" sldId="256"/>
            <ac:picMk id="6" creationId="{CD959AB0-5374-FFB1-5962-481F9F0F1256}"/>
          </ac:picMkLst>
        </pc:picChg>
        <pc:picChg chg="del">
          <ac:chgData name="Neemias Informatica Lima" userId="b77af7bd85500281" providerId="LiveId" clId="{7D1CC9F5-6E0A-41F8-B5B9-DE5264088EBB}" dt="2026-04-24T21:02:27.024" v="354" actId="26606"/>
          <ac:picMkLst>
            <pc:docMk/>
            <pc:sldMk cId="0" sldId="256"/>
            <ac:picMk id="10" creationId="{F770B4CD-535A-4FF2-B700-8C40F0031E93}"/>
          </ac:picMkLst>
        </pc:picChg>
        <pc:picChg chg="add">
          <ac:chgData name="Neemias Informatica Lima" userId="b77af7bd85500281" providerId="LiveId" clId="{7D1CC9F5-6E0A-41F8-B5B9-DE5264088EBB}" dt="2026-04-24T21:02:27.024" v="354" actId="26606"/>
          <ac:picMkLst>
            <pc:docMk/>
            <pc:sldMk cId="0" sldId="256"/>
            <ac:picMk id="24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4-24T21:02:17.570" v="353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4-24T21:02:17.570" v="353" actId="14100"/>
          <ac:picMkLst>
            <pc:docMk/>
            <pc:sldMk cId="0" sldId="258"/>
            <ac:picMk id="2" creationId="{66DD301E-714F-10DC-12B6-8CB1E346BEED}"/>
          </ac:picMkLst>
        </pc:picChg>
        <pc:picChg chg="add del mod">
          <ac:chgData name="Neemias Informatica Lima" userId="b77af7bd85500281" providerId="LiveId" clId="{7D1CC9F5-6E0A-41F8-B5B9-DE5264088EBB}" dt="2026-04-24T21:02:13.259" v="351" actId="478"/>
          <ac:picMkLst>
            <pc:docMk/>
            <pc:sldMk cId="0" sldId="258"/>
            <ac:picMk id="4" creationId="{3B79CABE-38EF-1826-17DC-2240E9344F4A}"/>
          </ac:picMkLst>
        </pc:picChg>
      </pc:sldChg>
      <pc:sldChg chg="addSp delSp modSp add del mod">
        <pc:chgData name="Neemias Informatica Lima" userId="b77af7bd85500281" providerId="LiveId" clId="{7D1CC9F5-6E0A-41F8-B5B9-DE5264088EBB}" dt="2026-04-24T21:03:58.249" v="363" actId="14100"/>
        <pc:sldMkLst>
          <pc:docMk/>
          <pc:sldMk cId="0" sldId="259"/>
        </pc:sldMkLst>
        <pc:picChg chg="add del mod">
          <ac:chgData name="Neemias Informatica Lima" userId="b77af7bd85500281" providerId="LiveId" clId="{7D1CC9F5-6E0A-41F8-B5B9-DE5264088EBB}" dt="2026-04-24T21:03:06.036" v="355" actId="478"/>
          <ac:picMkLst>
            <pc:docMk/>
            <pc:sldMk cId="0" sldId="259"/>
            <ac:picMk id="3" creationId="{6E95ED0D-5A83-4083-D12E-27D953811830}"/>
          </ac:picMkLst>
        </pc:picChg>
        <pc:picChg chg="add mod">
          <ac:chgData name="Neemias Informatica Lima" userId="b77af7bd85500281" providerId="LiveId" clId="{7D1CC9F5-6E0A-41F8-B5B9-DE5264088EBB}" dt="2026-04-24T21:03:58.249" v="363" actId="14100"/>
          <ac:picMkLst>
            <pc:docMk/>
            <pc:sldMk cId="0" sldId="259"/>
            <ac:picMk id="4" creationId="{ABDAB552-3058-0BF9-CFE5-7CB9AB66A5DC}"/>
          </ac:picMkLst>
        </pc:picChg>
      </pc:sldChg>
      <pc:sldChg chg="addSp delSp modSp mod">
        <pc:chgData name="Neemias Informatica Lima" userId="b77af7bd85500281" providerId="LiveId" clId="{7D1CC9F5-6E0A-41F8-B5B9-DE5264088EBB}" dt="2026-04-24T21:04:08.924" v="365" actId="14100"/>
        <pc:sldMkLst>
          <pc:docMk/>
          <pc:sldMk cId="0" sldId="260"/>
        </pc:sldMkLst>
        <pc:picChg chg="add mod">
          <ac:chgData name="Neemias Informatica Lima" userId="b77af7bd85500281" providerId="LiveId" clId="{7D1CC9F5-6E0A-41F8-B5B9-DE5264088EBB}" dt="2026-04-24T21:04:08.924" v="365" actId="14100"/>
          <ac:picMkLst>
            <pc:docMk/>
            <pc:sldMk cId="0" sldId="260"/>
            <ac:picMk id="5" creationId="{99103D30-D939-C3DA-DE16-E5152C33B5F5}"/>
          </ac:picMkLst>
        </pc:picChg>
        <pc:picChg chg="add del mod">
          <ac:chgData name="Neemias Informatica Lima" userId="b77af7bd85500281" providerId="LiveId" clId="{7D1CC9F5-6E0A-41F8-B5B9-DE5264088EBB}" dt="2026-04-24T21:03:07.340" v="356" actId="478"/>
          <ac:picMkLst>
            <pc:docMk/>
            <pc:sldMk cId="0" sldId="260"/>
            <ac:picMk id="6" creationId="{CE8C349E-7BBA-B5B5-1FA1-813A969741B5}"/>
          </ac:picMkLst>
        </pc:picChg>
      </pc:sldChg>
      <pc:sldChg chg="addSp delSp modSp add del mod">
        <pc:chgData name="Neemias Informatica Lima" userId="b77af7bd85500281" providerId="LiveId" clId="{7D1CC9F5-6E0A-41F8-B5B9-DE5264088EBB}" dt="2026-04-24T21:04:22.769" v="367" actId="14100"/>
        <pc:sldMkLst>
          <pc:docMk/>
          <pc:sldMk cId="0" sldId="261"/>
        </pc:sldMkLst>
        <pc:picChg chg="add mod">
          <ac:chgData name="Neemias Informatica Lima" userId="b77af7bd85500281" providerId="LiveId" clId="{7D1CC9F5-6E0A-41F8-B5B9-DE5264088EBB}" dt="2026-04-24T21:04:22.769" v="367" actId="14100"/>
          <ac:picMkLst>
            <pc:docMk/>
            <pc:sldMk cId="0" sldId="261"/>
            <ac:picMk id="3" creationId="{D14B9B5D-E542-BF50-D882-D342A18ABF80}"/>
          </ac:picMkLst>
        </pc:picChg>
        <pc:picChg chg="add del mod">
          <ac:chgData name="Neemias Informatica Lima" userId="b77af7bd85500281" providerId="LiveId" clId="{7D1CC9F5-6E0A-41F8-B5B9-DE5264088EBB}" dt="2026-04-24T21:03:08.838" v="357" actId="478"/>
          <ac:picMkLst>
            <pc:docMk/>
            <pc:sldMk cId="0" sldId="261"/>
            <ac:picMk id="4" creationId="{3C2E87C0-DEC7-4604-1314-E84F8150B05C}"/>
          </ac:picMkLst>
        </pc:picChg>
      </pc:sldChg>
      <pc:sldChg chg="addSp delSp modSp mod">
        <pc:chgData name="Neemias Informatica Lima" userId="b77af7bd85500281" providerId="LiveId" clId="{7D1CC9F5-6E0A-41F8-B5B9-DE5264088EBB}" dt="2026-04-24T21:05:19.291" v="369" actId="14100"/>
        <pc:sldMkLst>
          <pc:docMk/>
          <pc:sldMk cId="0" sldId="262"/>
        </pc:sldMkLst>
        <pc:picChg chg="add mod">
          <ac:chgData name="Neemias Informatica Lima" userId="b77af7bd85500281" providerId="LiveId" clId="{7D1CC9F5-6E0A-41F8-B5B9-DE5264088EBB}" dt="2026-04-24T21:05:19.291" v="369" actId="14100"/>
          <ac:picMkLst>
            <pc:docMk/>
            <pc:sldMk cId="0" sldId="262"/>
            <ac:picMk id="3" creationId="{1E56DE63-FD9B-7940-35DF-C58DA6C823FA}"/>
          </ac:picMkLst>
        </pc:picChg>
        <pc:picChg chg="add del mod">
          <ac:chgData name="Neemias Informatica Lima" userId="b77af7bd85500281" providerId="LiveId" clId="{7D1CC9F5-6E0A-41F8-B5B9-DE5264088EBB}" dt="2026-04-24T21:03:11.859" v="358" actId="478"/>
          <ac:picMkLst>
            <pc:docMk/>
            <pc:sldMk cId="0" sldId="262"/>
            <ac:picMk id="4" creationId="{712F219D-4467-782C-5FEE-21792ED8F1CC}"/>
          </ac:picMkLst>
        </pc:picChg>
      </pc:sldChg>
      <pc:sldChg chg="addSp delSp modSp mod">
        <pc:chgData name="Neemias Informatica Lima" userId="b77af7bd85500281" providerId="LiveId" clId="{7D1CC9F5-6E0A-41F8-B5B9-DE5264088EBB}" dt="2026-04-24T21:05:30.268" v="371" actId="14100"/>
        <pc:sldMkLst>
          <pc:docMk/>
          <pc:sldMk cId="0" sldId="263"/>
        </pc:sldMkLst>
        <pc:picChg chg="add mod">
          <ac:chgData name="Neemias Informatica Lima" userId="b77af7bd85500281" providerId="LiveId" clId="{7D1CC9F5-6E0A-41F8-B5B9-DE5264088EBB}" dt="2026-04-24T21:05:30.268" v="371" actId="14100"/>
          <ac:picMkLst>
            <pc:docMk/>
            <pc:sldMk cId="0" sldId="263"/>
            <ac:picMk id="4" creationId="{32E5A7D0-975E-5DC8-F784-58560DEF6B3A}"/>
          </ac:picMkLst>
        </pc:picChg>
        <pc:picChg chg="add del mod">
          <ac:chgData name="Neemias Informatica Lima" userId="b77af7bd85500281" providerId="LiveId" clId="{7D1CC9F5-6E0A-41F8-B5B9-DE5264088EBB}" dt="2026-04-24T21:03:14.175" v="359" actId="478"/>
          <ac:picMkLst>
            <pc:docMk/>
            <pc:sldMk cId="0" sldId="263"/>
            <ac:picMk id="5" creationId="{C878DD53-2658-25DC-0003-E88678129D21}"/>
          </ac:picMkLst>
        </pc:picChg>
      </pc:sldChg>
      <pc:sldChg chg="addSp delSp modSp mod">
        <pc:chgData name="Neemias Informatica Lima" userId="b77af7bd85500281" providerId="LiveId" clId="{7D1CC9F5-6E0A-41F8-B5B9-DE5264088EBB}" dt="2026-04-24T21:06:03.032" v="378" actId="14100"/>
        <pc:sldMkLst>
          <pc:docMk/>
          <pc:sldMk cId="3682231314" sldId="264"/>
        </pc:sldMkLst>
        <pc:picChg chg="add mod">
          <ac:chgData name="Neemias Informatica Lima" userId="b77af7bd85500281" providerId="LiveId" clId="{7D1CC9F5-6E0A-41F8-B5B9-DE5264088EBB}" dt="2026-04-24T21:06:03.032" v="378" actId="14100"/>
          <ac:picMkLst>
            <pc:docMk/>
            <pc:sldMk cId="3682231314" sldId="264"/>
            <ac:picMk id="3" creationId="{C195F396-4FEE-C9A7-80C8-EC764CB4E2BB}"/>
          </ac:picMkLst>
        </pc:picChg>
        <pc:picChg chg="add del mod">
          <ac:chgData name="Neemias Informatica Lima" userId="b77af7bd85500281" providerId="LiveId" clId="{7D1CC9F5-6E0A-41F8-B5B9-DE5264088EBB}" dt="2026-04-24T21:03:15.757" v="360" actId="478"/>
          <ac:picMkLst>
            <pc:docMk/>
            <pc:sldMk cId="3682231314" sldId="264"/>
            <ac:picMk id="4" creationId="{FFC84CBD-D88A-9DCD-A89F-9D7543E68786}"/>
          </ac:picMkLst>
        </pc:picChg>
      </pc:sldChg>
      <pc:sldChg chg="addSp delSp modSp add del mod">
        <pc:chgData name="Neemias Informatica Lima" userId="b77af7bd85500281" providerId="LiveId" clId="{7D1CC9F5-6E0A-41F8-B5B9-DE5264088EBB}" dt="2026-04-24T21:03:17.081" v="361" actId="47"/>
        <pc:sldMkLst>
          <pc:docMk/>
          <pc:sldMk cId="590868642" sldId="265"/>
        </pc:sldMkLst>
      </pc:sldChg>
      <pc:sldChg chg="add del">
        <pc:chgData name="Neemias Informatica Lima" userId="b77af7bd85500281" providerId="LiveId" clId="{7D1CC9F5-6E0A-41F8-B5B9-DE5264088EBB}" dt="2026-04-24T21:05:42.877" v="373" actId="47"/>
        <pc:sldMkLst>
          <pc:docMk/>
          <pc:sldMk cId="2510494344" sldId="265"/>
        </pc:sldMkLst>
      </pc:sldChg>
      <pc:sldChg chg="add del">
        <pc:chgData name="Neemias Informatica Lima" userId="b77af7bd85500281" providerId="LiveId" clId="{7D1CC9F5-6E0A-41F8-B5B9-DE5264088EBB}" dt="2026-04-24T21:06:19.117" v="382" actId="47"/>
        <pc:sldMkLst>
          <pc:docMk/>
          <pc:sldMk cId="3212675352" sldId="265"/>
        </pc:sldMkLst>
      </pc:sldChg>
      <pc:sldChg chg="add del">
        <pc:chgData name="Neemias Informatica Lima" userId="b77af7bd85500281" providerId="LiveId" clId="{7D1CC9F5-6E0A-41F8-B5B9-DE5264088EBB}" dt="2026-04-24T21:06:18.331" v="381" actId="47"/>
        <pc:sldMkLst>
          <pc:docMk/>
          <pc:sldMk cId="3347824698" sldId="266"/>
        </pc:sldMkLst>
      </pc:sldChg>
      <pc:sldChg chg="addSp modSp add mod">
        <pc:chgData name="Neemias Informatica Lima" userId="b77af7bd85500281" providerId="LiveId" clId="{7D1CC9F5-6E0A-41F8-B5B9-DE5264088EBB}" dt="2026-04-24T21:06:16.224" v="380" actId="14100"/>
        <pc:sldMkLst>
          <pc:docMk/>
          <pc:sldMk cId="4289170828" sldId="267"/>
        </pc:sldMkLst>
        <pc:picChg chg="add mod">
          <ac:chgData name="Neemias Informatica Lima" userId="b77af7bd85500281" providerId="LiveId" clId="{7D1CC9F5-6E0A-41F8-B5B9-DE5264088EBB}" dt="2026-04-24T21:06:16.224" v="380" actId="14100"/>
          <ac:picMkLst>
            <pc:docMk/>
            <pc:sldMk cId="4289170828" sldId="267"/>
            <ac:picMk id="3" creationId="{83F8185B-5130-2C10-5943-32D13F6E305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27" name="Rectangle 26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1223010" y="1025106"/>
            <a:ext cx="15841980" cy="8106156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13443F-3FE9-024B-08D1-28D7616CC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5486296" y="1504887"/>
            <a:ext cx="7315409" cy="7146594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6DD301E-714F-10DC-12B6-8CB1E346B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BDAB552-3058-0BF9-CFE5-7CB9AB66A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9103D30-D939-C3DA-DE16-E5152C33B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4B9B5D-E542-BF50-D882-D342A18AB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56DE63-FD9B-7940-35DF-C58DA6C82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2750"/>
            <a:ext cx="17983200" cy="1010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E5A7D0-975E-5DC8-F784-58560DEF6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195F396-4FEE-C9A7-80C8-EC764CB4E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F8185B-5130-2C10-5943-32D13F6E3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138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2026-04-24T21:06:21Z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