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D7FBE2-AF34-4056-A6A5-D954A3DB0BD3}" v="2" dt="2026-04-24T20:57:36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7D1CC9F5-6E0A-41F8-B5B9-DE5264088EBB}"/>
    <pc:docChg chg="custSel addSld delSld modSld sldOrd modMainMaster">
      <pc:chgData name="Neemias Informatica Lima" userId="b77af7bd85500281" providerId="LiveId" clId="{7D1CC9F5-6E0A-41F8-B5B9-DE5264088EBB}" dt="2026-04-24T20:58:47.751" v="89" actId="22"/>
      <pc:docMkLst>
        <pc:docMk/>
      </pc:docMkLst>
      <pc:sldChg chg="modTransition">
        <pc:chgData name="Neemias Informatica Lima" userId="b77af7bd85500281" providerId="LiveId" clId="{7D1CC9F5-6E0A-41F8-B5B9-DE5264088EBB}" dt="2026-04-10T16:46:02.898" v="52"/>
        <pc:sldMkLst>
          <pc:docMk/>
          <pc:sldMk cId="2807050846" sldId="265"/>
        </pc:sldMkLst>
      </pc:sldChg>
      <pc:sldChg chg="addSp delSp new mod ord modTransition">
        <pc:chgData name="Neemias Informatica Lima" userId="b77af7bd85500281" providerId="LiveId" clId="{7D1CC9F5-6E0A-41F8-B5B9-DE5264088EBB}" dt="2026-04-24T20:57:37.751" v="81" actId="22"/>
        <pc:sldMkLst>
          <pc:docMk/>
          <pc:sldMk cId="2090918484" sldId="266"/>
        </pc:sldMkLst>
        <pc:spChg chg="add del">
          <ac:chgData name="Neemias Informatica Lima" userId="b77af7bd85500281" providerId="LiveId" clId="{7D1CC9F5-6E0A-41F8-B5B9-DE5264088EBB}" dt="2026-04-24T20:57:36.191" v="80" actId="478"/>
          <ac:spMkLst>
            <pc:docMk/>
            <pc:sldMk cId="2090918484" sldId="266"/>
            <ac:spMk id="2" creationId="{36C30D91-474A-CCF0-2670-22D01837AF34}"/>
          </ac:spMkLst>
        </pc:spChg>
        <pc:picChg chg="add del">
          <ac:chgData name="Neemias Informatica Lima" userId="b77af7bd85500281" providerId="LiveId" clId="{7D1CC9F5-6E0A-41F8-B5B9-DE5264088EBB}" dt="2026-04-24T20:57:14.462" v="70" actId="478"/>
          <ac:picMkLst>
            <pc:docMk/>
            <pc:sldMk cId="2090918484" sldId="266"/>
            <ac:picMk id="3" creationId="{68391D41-27AF-FE1C-9209-CC72F74EE78A}"/>
          </ac:picMkLst>
        </pc:picChg>
        <pc:picChg chg="add">
          <ac:chgData name="Neemias Informatica Lima" userId="b77af7bd85500281" providerId="LiveId" clId="{7D1CC9F5-6E0A-41F8-B5B9-DE5264088EBB}" dt="2026-04-24T20:57:37.751" v="81" actId="22"/>
          <ac:picMkLst>
            <pc:docMk/>
            <pc:sldMk cId="2090918484" sldId="266"/>
            <ac:picMk id="5" creationId="{BD2708FD-C1CF-702B-D7AA-1CB4062980AB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4-24T20:57:44.852" v="82" actId="22"/>
        <pc:sldMkLst>
          <pc:docMk/>
          <pc:sldMk cId="4144680209" sldId="267"/>
        </pc:sldMkLst>
        <pc:picChg chg="add del">
          <ac:chgData name="Neemias Informatica Lima" userId="b77af7bd85500281" providerId="LiveId" clId="{7D1CC9F5-6E0A-41F8-B5B9-DE5264088EBB}" dt="2026-04-24T20:57:15.636" v="71" actId="478"/>
          <ac:picMkLst>
            <pc:docMk/>
            <pc:sldMk cId="4144680209" sldId="267"/>
            <ac:picMk id="3" creationId="{13CB74E3-B3F1-44EF-5F15-9C801712B19F}"/>
          </ac:picMkLst>
        </pc:picChg>
        <pc:picChg chg="add">
          <ac:chgData name="Neemias Informatica Lima" userId="b77af7bd85500281" providerId="LiveId" clId="{7D1CC9F5-6E0A-41F8-B5B9-DE5264088EBB}" dt="2026-04-24T20:57:44.852" v="82" actId="22"/>
          <ac:picMkLst>
            <pc:docMk/>
            <pc:sldMk cId="4144680209" sldId="267"/>
            <ac:picMk id="4" creationId="{C61AFF70-669F-6FF7-19B8-7785C0F7FBCA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4-24T20:57:51.198" v="83" actId="22"/>
        <pc:sldMkLst>
          <pc:docMk/>
          <pc:sldMk cId="2462583972" sldId="268"/>
        </pc:sldMkLst>
        <pc:picChg chg="add del">
          <ac:chgData name="Neemias Informatica Lima" userId="b77af7bd85500281" providerId="LiveId" clId="{7D1CC9F5-6E0A-41F8-B5B9-DE5264088EBB}" dt="2026-04-24T20:57:16.683" v="72" actId="478"/>
          <ac:picMkLst>
            <pc:docMk/>
            <pc:sldMk cId="2462583972" sldId="268"/>
            <ac:picMk id="3" creationId="{CEBFE962-1215-5CD7-F321-9C19A26F290A}"/>
          </ac:picMkLst>
        </pc:picChg>
        <pc:picChg chg="add">
          <ac:chgData name="Neemias Informatica Lima" userId="b77af7bd85500281" providerId="LiveId" clId="{7D1CC9F5-6E0A-41F8-B5B9-DE5264088EBB}" dt="2026-04-24T20:57:51.198" v="83" actId="22"/>
          <ac:picMkLst>
            <pc:docMk/>
            <pc:sldMk cId="2462583972" sldId="268"/>
            <ac:picMk id="4" creationId="{C3450701-450F-DD00-0082-C4DFC64C05BB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4-24T20:57:58.680" v="84" actId="22"/>
        <pc:sldMkLst>
          <pc:docMk/>
          <pc:sldMk cId="1288001885" sldId="269"/>
        </pc:sldMkLst>
        <pc:picChg chg="add del">
          <ac:chgData name="Neemias Informatica Lima" userId="b77af7bd85500281" providerId="LiveId" clId="{7D1CC9F5-6E0A-41F8-B5B9-DE5264088EBB}" dt="2026-04-24T20:57:17.756" v="73" actId="478"/>
          <ac:picMkLst>
            <pc:docMk/>
            <pc:sldMk cId="1288001885" sldId="269"/>
            <ac:picMk id="3" creationId="{CAEED5BE-4B53-8F28-9735-A5541058587D}"/>
          </ac:picMkLst>
        </pc:picChg>
        <pc:picChg chg="add">
          <ac:chgData name="Neemias Informatica Lima" userId="b77af7bd85500281" providerId="LiveId" clId="{7D1CC9F5-6E0A-41F8-B5B9-DE5264088EBB}" dt="2026-04-24T20:57:58.680" v="84" actId="22"/>
          <ac:picMkLst>
            <pc:docMk/>
            <pc:sldMk cId="1288001885" sldId="269"/>
            <ac:picMk id="4" creationId="{40A9A263-A81C-7801-596B-04035FC47E7E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4-24T20:58:06.619" v="85" actId="22"/>
        <pc:sldMkLst>
          <pc:docMk/>
          <pc:sldMk cId="774385155" sldId="270"/>
        </pc:sldMkLst>
        <pc:picChg chg="add del">
          <ac:chgData name="Neemias Informatica Lima" userId="b77af7bd85500281" providerId="LiveId" clId="{7D1CC9F5-6E0A-41F8-B5B9-DE5264088EBB}" dt="2026-04-24T20:57:18.715" v="74" actId="478"/>
          <ac:picMkLst>
            <pc:docMk/>
            <pc:sldMk cId="774385155" sldId="270"/>
            <ac:picMk id="3" creationId="{77DC55A5-BA12-2EC1-D232-49C2E055E16A}"/>
          </ac:picMkLst>
        </pc:picChg>
        <pc:picChg chg="add">
          <ac:chgData name="Neemias Informatica Lima" userId="b77af7bd85500281" providerId="LiveId" clId="{7D1CC9F5-6E0A-41F8-B5B9-DE5264088EBB}" dt="2026-04-24T20:58:06.619" v="85" actId="22"/>
          <ac:picMkLst>
            <pc:docMk/>
            <pc:sldMk cId="774385155" sldId="270"/>
            <ac:picMk id="4" creationId="{FCC445A7-B884-5676-26EC-0844EECFE9CC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4-24T20:58:18.510" v="86" actId="22"/>
        <pc:sldMkLst>
          <pc:docMk/>
          <pc:sldMk cId="1365809540" sldId="271"/>
        </pc:sldMkLst>
        <pc:picChg chg="add del">
          <ac:chgData name="Neemias Informatica Lima" userId="b77af7bd85500281" providerId="LiveId" clId="{7D1CC9F5-6E0A-41F8-B5B9-DE5264088EBB}" dt="2026-04-24T20:57:20.268" v="75" actId="478"/>
          <ac:picMkLst>
            <pc:docMk/>
            <pc:sldMk cId="1365809540" sldId="271"/>
            <ac:picMk id="3" creationId="{455B5A09-5494-FD3D-4C74-17D7E77420C5}"/>
          </ac:picMkLst>
        </pc:picChg>
        <pc:picChg chg="add">
          <ac:chgData name="Neemias Informatica Lima" userId="b77af7bd85500281" providerId="LiveId" clId="{7D1CC9F5-6E0A-41F8-B5B9-DE5264088EBB}" dt="2026-04-24T20:58:18.510" v="86" actId="22"/>
          <ac:picMkLst>
            <pc:docMk/>
            <pc:sldMk cId="1365809540" sldId="271"/>
            <ac:picMk id="4" creationId="{9CBB6962-8C7F-E468-5A2B-2CABA95DE584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4-24T20:58:26.425" v="87" actId="22"/>
        <pc:sldMkLst>
          <pc:docMk/>
          <pc:sldMk cId="123794096" sldId="272"/>
        </pc:sldMkLst>
        <pc:picChg chg="add del">
          <ac:chgData name="Neemias Informatica Lima" userId="b77af7bd85500281" providerId="LiveId" clId="{7D1CC9F5-6E0A-41F8-B5B9-DE5264088EBB}" dt="2026-04-24T20:57:21.204" v="76" actId="478"/>
          <ac:picMkLst>
            <pc:docMk/>
            <pc:sldMk cId="123794096" sldId="272"/>
            <ac:picMk id="3" creationId="{458ACB24-EC4B-EBD4-3756-873269D629AB}"/>
          </ac:picMkLst>
        </pc:picChg>
        <pc:picChg chg="add">
          <ac:chgData name="Neemias Informatica Lima" userId="b77af7bd85500281" providerId="LiveId" clId="{7D1CC9F5-6E0A-41F8-B5B9-DE5264088EBB}" dt="2026-04-24T20:58:26.425" v="87" actId="22"/>
          <ac:picMkLst>
            <pc:docMk/>
            <pc:sldMk cId="123794096" sldId="272"/>
            <ac:picMk id="4" creationId="{0AE5D604-537F-F813-76F6-AE63F68BAB07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4-24T20:58:34.317" v="88" actId="22"/>
        <pc:sldMkLst>
          <pc:docMk/>
          <pc:sldMk cId="364232457" sldId="273"/>
        </pc:sldMkLst>
        <pc:picChg chg="add del">
          <ac:chgData name="Neemias Informatica Lima" userId="b77af7bd85500281" providerId="LiveId" clId="{7D1CC9F5-6E0A-41F8-B5B9-DE5264088EBB}" dt="2026-04-24T20:57:22.396" v="77" actId="478"/>
          <ac:picMkLst>
            <pc:docMk/>
            <pc:sldMk cId="364232457" sldId="273"/>
            <ac:picMk id="3" creationId="{2BEBE844-2298-4149-83A7-1F02DE2CE523}"/>
          </ac:picMkLst>
        </pc:picChg>
        <pc:picChg chg="add">
          <ac:chgData name="Neemias Informatica Lima" userId="b77af7bd85500281" providerId="LiveId" clId="{7D1CC9F5-6E0A-41F8-B5B9-DE5264088EBB}" dt="2026-04-24T20:58:34.317" v="88" actId="22"/>
          <ac:picMkLst>
            <pc:docMk/>
            <pc:sldMk cId="364232457" sldId="273"/>
            <ac:picMk id="4" creationId="{F8E944AB-86DE-513F-9410-7AB7214AB8AF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4-24T20:58:47.751" v="89" actId="22"/>
        <pc:sldMkLst>
          <pc:docMk/>
          <pc:sldMk cId="2667704223" sldId="274"/>
        </pc:sldMkLst>
        <pc:picChg chg="add del">
          <ac:chgData name="Neemias Informatica Lima" userId="b77af7bd85500281" providerId="LiveId" clId="{7D1CC9F5-6E0A-41F8-B5B9-DE5264088EBB}" dt="2026-04-24T20:57:23.676" v="78" actId="478"/>
          <ac:picMkLst>
            <pc:docMk/>
            <pc:sldMk cId="2667704223" sldId="274"/>
            <ac:picMk id="3" creationId="{13988ADB-A6D0-E6A1-4065-48E49B59597C}"/>
          </ac:picMkLst>
        </pc:picChg>
        <pc:picChg chg="add">
          <ac:chgData name="Neemias Informatica Lima" userId="b77af7bd85500281" providerId="LiveId" clId="{7D1CC9F5-6E0A-41F8-B5B9-DE5264088EBB}" dt="2026-04-24T20:58:47.751" v="89" actId="22"/>
          <ac:picMkLst>
            <pc:docMk/>
            <pc:sldMk cId="2667704223" sldId="274"/>
            <ac:picMk id="4" creationId="{4F544D05-0AEF-A501-E593-F38B2417BC8E}"/>
          </ac:picMkLst>
        </pc:picChg>
      </pc:sldChg>
      <pc:sldMasterChg chg="modTransition modSldLayout">
        <pc:chgData name="Neemias Informatica Lima" userId="b77af7bd85500281" providerId="LiveId" clId="{7D1CC9F5-6E0A-41F8-B5B9-DE5264088EBB}" dt="2026-04-10T16:46:02.898" v="52"/>
        <pc:sldMasterMkLst>
          <pc:docMk/>
          <pc:sldMasterMk cId="1574552617" sldId="2147483648"/>
        </pc:sldMasterMkLst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1894643285" sldId="2147483649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3416512466" sldId="2147483650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3555115035" sldId="2147483651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1164079949" sldId="2147483652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1855116112" sldId="2147483653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849063512" sldId="2147483654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631712006" sldId="2147483655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38659505" sldId="2147483656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1776896061" sldId="2147483657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2047376991" sldId="2147483658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2436759729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559E5-DA3B-ED72-5D9B-8DF5FCF31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B91211-146D-5F0B-860E-983C750ED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67F54D-CB63-E9C0-70A6-2715B652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5B449D-8B31-7704-0AD4-9B85B34F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101ACE-641E-05CB-72C4-4F99EDCB4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64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72E24-3AA1-38D2-34B0-A65216ABD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6D8448-D76C-96C3-1123-68A92505F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E2E63B-9AAD-947F-B5D1-7FFBA73C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097E9A-5383-D16B-C57A-0FE76D632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F09DD2-C849-6EC5-8FE6-A878E636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37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9D05D-48A9-665B-927D-39DDB4F91F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C11F0A7-313A-62C6-6B09-9CBC53ADC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EB6D72-132B-784C-7B64-BB5467A4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6B2BBF-D8FB-BB72-9994-C420D23F7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86EF51-2E4E-1EC0-86FD-3F7F4EAF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75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69BEC-54C2-F339-ECE3-EEE9262DE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5DCE01-E8AF-26E9-BBD0-0FCE12F1C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696793-AA10-2F2F-994A-A97C0B11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072416-14CB-91DF-F0CF-5371CA9E5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C94839-C611-F870-315B-C6973080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51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88173-0CFE-54C2-46B6-40287168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6E10A0-10B5-EAC5-E28D-75749F81B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2FDE97-427F-5703-C6C7-E8591C8D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C02ED6-1068-6E4F-3923-E207F4BFB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D54D5D-EEA4-E297-9307-8A567C7DA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1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231A1-A2A0-0C6D-3BF5-736B0BFF5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931FFD-FA04-8F1C-78F5-04FBB8C9E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B3EB859-1272-D30C-49F3-74F0367DC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74F619-6320-9BC3-416A-935201B9F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9D67C7-800E-2B73-7C6A-642DBF24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BF09A8-BEE2-D8BE-2A24-53C2217B7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07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D3D9F3-F737-5940-D030-D114DE2F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3E8C63-738A-3A48-61B6-C11F874AE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2C5FAE-4D0A-3A05-91A0-C90C9772B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225DF07-F08B-11B0-54E0-8F40A146C7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CB852E2-69FD-18F6-3D1E-C705E48659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C31333C-76D4-7847-04B9-6F271DC1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96D562E-EBCC-5CE0-1C2D-19662E3B1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C7FD6D6-B371-0B65-14CF-006791E93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11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3569C-EDEB-6CEA-2E7F-4ABF60326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D538F97-43EB-7C43-D0F8-9BECA44B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7EC8B58-3C81-FDE0-693C-04D89278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FD69F16-2BAC-6F65-EC50-640C52A14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06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A092902-6655-2165-DCAC-7247D1262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A9E5E05-C478-B446-255C-AE8ED16F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73E3939-FD06-FDC0-ACC8-63E7ADDF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71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B8D172-8ADF-FDA2-A3CF-5D878AB28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083A0B-0D44-50B1-3EA1-217199415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2B3DDF-6A13-8DBE-F6FA-AACEC77FE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FC17FF-EAD1-89D8-875A-D575B3ED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24BCB1-5390-4AB2-8122-162B840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3820E5F-C288-1168-A3B7-CDB4CA57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8E7A3-EC84-D9C7-6B95-027390AE7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3B9FFB4-5458-1A96-9FEC-2FCAA3597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750A1D-54E9-9500-56D8-E449F326B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6B8978D-5F7E-8F82-1CC1-1665E999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2C561D-029A-0E2F-D5F8-FEE4DC7B9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A27B1D-EF6E-FADB-F04E-63E33B7CB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89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78EAECA-EBBC-9A53-890F-128817DC9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32AAD9-27BD-A3C8-7750-6461C7692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421717-7E75-F5EF-38D6-66E1948D2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C40FE8-AD37-49A5-83E3-0C093BC020D7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310DC7-D116-CE62-BF3C-95F644F5C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720025-ADAD-B7DD-333A-E0ECFFA61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55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D2708FD-C1CF-702B-D7AA-1CB40629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1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66AE81-54A1-C1A8-F3ED-A09F9C6B5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0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12F10-7D7A-DDFD-CCB1-278761DBF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61AFF70-669F-6FF7-19B8-7785C0F7F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8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DA6DD-DA0D-998A-85E4-0B402C178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3450701-450F-DD00-0082-C4DFC64C0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8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AE1D9-E313-F1E5-2C1B-F17B4B363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0A9A263-A81C-7801-596B-04035FC47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0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AD398-D975-7EC0-F4ED-C99BBBBF3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CC445A7-B884-5676-26EC-0844EECFE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B2B38-DA54-70DB-FBB1-1400AA80F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CBB6962-8C7F-E468-5A2B-2CABA95DE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0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B3581-EF8F-3738-E67E-3DCE9C833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AE5D604-537F-F813-76F6-AE63F68BA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AF8BB-B054-FEFD-A572-3BA831689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8E944AB-86DE-513F-9410-7AB7214AB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4DE6F-C30A-C8B2-8E67-377E1E22F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F544D05-0AEF-A501-E593-F38B2417B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0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Infolección 11 (4to TRI 2025)</Template>
  <TotalTime>791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Pablo Amon Soares Silva</dc:creator>
  <cp:lastModifiedBy>Neemias Informatica Lima</cp:lastModifiedBy>
  <cp:revision>3</cp:revision>
  <dcterms:created xsi:type="dcterms:W3CDTF">2026-01-30T21:10:20Z</dcterms:created>
  <dcterms:modified xsi:type="dcterms:W3CDTF">2026-04-24T20:58:56Z</dcterms:modified>
</cp:coreProperties>
</file>