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11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</p:sldIdLst>
  <p:sldSz cx="18288000" cy="10287000"/>
  <p:notesSz cx="18288000" cy="10287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73D62E2-0097-49D1-98A4-1D4AF753F051}" v="2" dt="2026-04-17T23:11:43.706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7" d="100"/>
          <a:sy n="47" d="100"/>
        </p:scale>
        <p:origin x="1138" y="269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eemias Informatica Lima" userId="b77af7bd85500281" providerId="LiveId" clId="{7D1CC9F5-6E0A-41F8-B5B9-DE5264088EBB}"/>
    <pc:docChg chg="undo custSel addSld delSld modSld">
      <pc:chgData name="Neemias Informatica Lima" userId="b77af7bd85500281" providerId="LiveId" clId="{7D1CC9F5-6E0A-41F8-B5B9-DE5264088EBB}" dt="2026-04-17T23:14:26.684" v="344" actId="14100"/>
      <pc:docMkLst>
        <pc:docMk/>
      </pc:docMkLst>
      <pc:sldChg chg="addSp delSp modSp mod setBg setFolMasterObjs">
        <pc:chgData name="Neemias Informatica Lima" userId="b77af7bd85500281" providerId="LiveId" clId="{7D1CC9F5-6E0A-41F8-B5B9-DE5264088EBB}" dt="2026-04-17T23:12:08.451" v="321" actId="14100"/>
        <pc:sldMkLst>
          <pc:docMk/>
          <pc:sldMk cId="0" sldId="256"/>
        </pc:sldMkLst>
        <pc:spChg chg="add del mod">
          <ac:chgData name="Neemias Informatica Lima" userId="b77af7bd85500281" providerId="LiveId" clId="{7D1CC9F5-6E0A-41F8-B5B9-DE5264088EBB}" dt="2026-04-17T23:11:43.706" v="318" actId="478"/>
          <ac:spMkLst>
            <pc:docMk/>
            <pc:sldMk cId="0" sldId="256"/>
            <ac:spMk id="2" creationId="{2814A964-D712-2F70-96C9-875D4B64CFD5}"/>
          </ac:spMkLst>
        </pc:spChg>
        <pc:picChg chg="add del mod">
          <ac:chgData name="Neemias Informatica Lima" userId="b77af7bd85500281" providerId="LiveId" clId="{7D1CC9F5-6E0A-41F8-B5B9-DE5264088EBB}" dt="2026-04-17T23:12:01.841" v="319" actId="478"/>
          <ac:picMkLst>
            <pc:docMk/>
            <pc:sldMk cId="0" sldId="256"/>
            <ac:picMk id="4" creationId="{2648C04C-E9C1-A0DC-340F-705D383EDB18}"/>
          </ac:picMkLst>
        </pc:picChg>
        <pc:picChg chg="add mod">
          <ac:chgData name="Neemias Informatica Lima" userId="b77af7bd85500281" providerId="LiveId" clId="{7D1CC9F5-6E0A-41F8-B5B9-DE5264088EBB}" dt="2026-04-17T23:12:08.451" v="321" actId="14100"/>
          <ac:picMkLst>
            <pc:docMk/>
            <pc:sldMk cId="0" sldId="256"/>
            <ac:picMk id="6" creationId="{CD959AB0-5374-FFB1-5962-481F9F0F1256}"/>
          </ac:picMkLst>
        </pc:picChg>
      </pc:sldChg>
      <pc:sldChg chg="addSp delSp modSp mod">
        <pc:chgData name="Neemias Informatica Lima" userId="b77af7bd85500281" providerId="LiveId" clId="{7D1CC9F5-6E0A-41F8-B5B9-DE5264088EBB}" dt="2026-04-17T23:09:14.799" v="316" actId="14100"/>
        <pc:sldMkLst>
          <pc:docMk/>
          <pc:sldMk cId="0" sldId="258"/>
        </pc:sldMkLst>
        <pc:picChg chg="add del mod">
          <ac:chgData name="Neemias Informatica Lima" userId="b77af7bd85500281" providerId="LiveId" clId="{7D1CC9F5-6E0A-41F8-B5B9-DE5264088EBB}" dt="2026-04-17T23:08:40.042" v="314" actId="478"/>
          <ac:picMkLst>
            <pc:docMk/>
            <pc:sldMk cId="0" sldId="258"/>
            <ac:picMk id="2" creationId="{83E280B1-E64D-AAC6-4BD4-EE885068D4FB}"/>
          </ac:picMkLst>
        </pc:picChg>
        <pc:picChg chg="add mod">
          <ac:chgData name="Neemias Informatica Lima" userId="b77af7bd85500281" providerId="LiveId" clId="{7D1CC9F5-6E0A-41F8-B5B9-DE5264088EBB}" dt="2026-04-17T23:09:14.799" v="316" actId="14100"/>
          <ac:picMkLst>
            <pc:docMk/>
            <pc:sldMk cId="0" sldId="258"/>
            <ac:picMk id="4" creationId="{3B79CABE-38EF-1826-17DC-2240E9344F4A}"/>
          </ac:picMkLst>
        </pc:picChg>
      </pc:sldChg>
      <pc:sldChg chg="addSp delSp modSp add del mod">
        <pc:chgData name="Neemias Informatica Lima" userId="b77af7bd85500281" providerId="LiveId" clId="{7D1CC9F5-6E0A-41F8-B5B9-DE5264088EBB}" dt="2026-04-17T23:13:23.279" v="332" actId="14100"/>
        <pc:sldMkLst>
          <pc:docMk/>
          <pc:sldMk cId="0" sldId="259"/>
        </pc:sldMkLst>
        <pc:picChg chg="add mod">
          <ac:chgData name="Neemias Informatica Lima" userId="b77af7bd85500281" providerId="LiveId" clId="{7D1CC9F5-6E0A-41F8-B5B9-DE5264088EBB}" dt="2026-04-17T23:13:23.279" v="332" actId="14100"/>
          <ac:picMkLst>
            <pc:docMk/>
            <pc:sldMk cId="0" sldId="259"/>
            <ac:picMk id="3" creationId="{6E95ED0D-5A83-4083-D12E-27D953811830}"/>
          </ac:picMkLst>
        </pc:picChg>
        <pc:picChg chg="add del mod">
          <ac:chgData name="Neemias Informatica Lima" userId="b77af7bd85500281" providerId="LiveId" clId="{7D1CC9F5-6E0A-41F8-B5B9-DE5264088EBB}" dt="2026-04-17T23:12:52.512" v="324" actId="478"/>
          <ac:picMkLst>
            <pc:docMk/>
            <pc:sldMk cId="0" sldId="259"/>
            <ac:picMk id="4" creationId="{63480B3D-8004-0824-6C2D-9AC883B43B86}"/>
          </ac:picMkLst>
        </pc:picChg>
      </pc:sldChg>
      <pc:sldChg chg="addSp delSp modSp mod">
        <pc:chgData name="Neemias Informatica Lima" userId="b77af7bd85500281" providerId="LiveId" clId="{7D1CC9F5-6E0A-41F8-B5B9-DE5264088EBB}" dt="2026-04-17T23:13:34.895" v="334" actId="14100"/>
        <pc:sldMkLst>
          <pc:docMk/>
          <pc:sldMk cId="0" sldId="260"/>
        </pc:sldMkLst>
        <pc:picChg chg="add del mod">
          <ac:chgData name="Neemias Informatica Lima" userId="b77af7bd85500281" providerId="LiveId" clId="{7D1CC9F5-6E0A-41F8-B5B9-DE5264088EBB}" dt="2026-04-17T23:12:53.904" v="325" actId="478"/>
          <ac:picMkLst>
            <pc:docMk/>
            <pc:sldMk cId="0" sldId="260"/>
            <ac:picMk id="5" creationId="{D21BC426-3044-E3E7-156E-2E435C66DC49}"/>
          </ac:picMkLst>
        </pc:picChg>
        <pc:picChg chg="add mod">
          <ac:chgData name="Neemias Informatica Lima" userId="b77af7bd85500281" providerId="LiveId" clId="{7D1CC9F5-6E0A-41F8-B5B9-DE5264088EBB}" dt="2026-04-17T23:13:34.895" v="334" actId="14100"/>
          <ac:picMkLst>
            <pc:docMk/>
            <pc:sldMk cId="0" sldId="260"/>
            <ac:picMk id="6" creationId="{CE8C349E-7BBA-B5B5-1FA1-813A969741B5}"/>
          </ac:picMkLst>
        </pc:picChg>
      </pc:sldChg>
      <pc:sldChg chg="addSp delSp modSp add del mod">
        <pc:chgData name="Neemias Informatica Lima" userId="b77af7bd85500281" providerId="LiveId" clId="{7D1CC9F5-6E0A-41F8-B5B9-DE5264088EBB}" dt="2026-04-17T23:13:44.064" v="336" actId="14100"/>
        <pc:sldMkLst>
          <pc:docMk/>
          <pc:sldMk cId="0" sldId="261"/>
        </pc:sldMkLst>
        <pc:picChg chg="add del mod">
          <ac:chgData name="Neemias Informatica Lima" userId="b77af7bd85500281" providerId="LiveId" clId="{7D1CC9F5-6E0A-41F8-B5B9-DE5264088EBB}" dt="2026-04-17T23:12:55.223" v="326" actId="478"/>
          <ac:picMkLst>
            <pc:docMk/>
            <pc:sldMk cId="0" sldId="261"/>
            <ac:picMk id="3" creationId="{CAE77B63-B4D3-6F95-D7E2-64D00D6F3FBA}"/>
          </ac:picMkLst>
        </pc:picChg>
        <pc:picChg chg="add mod">
          <ac:chgData name="Neemias Informatica Lima" userId="b77af7bd85500281" providerId="LiveId" clId="{7D1CC9F5-6E0A-41F8-B5B9-DE5264088EBB}" dt="2026-04-17T23:13:44.064" v="336" actId="14100"/>
          <ac:picMkLst>
            <pc:docMk/>
            <pc:sldMk cId="0" sldId="261"/>
            <ac:picMk id="4" creationId="{3C2E87C0-DEC7-4604-1314-E84F8150B05C}"/>
          </ac:picMkLst>
        </pc:picChg>
      </pc:sldChg>
      <pc:sldChg chg="addSp delSp modSp mod">
        <pc:chgData name="Neemias Informatica Lima" userId="b77af7bd85500281" providerId="LiveId" clId="{7D1CC9F5-6E0A-41F8-B5B9-DE5264088EBB}" dt="2026-04-17T23:13:53.735" v="338" actId="14100"/>
        <pc:sldMkLst>
          <pc:docMk/>
          <pc:sldMk cId="0" sldId="262"/>
        </pc:sldMkLst>
        <pc:picChg chg="add del mod">
          <ac:chgData name="Neemias Informatica Lima" userId="b77af7bd85500281" providerId="LiveId" clId="{7D1CC9F5-6E0A-41F8-B5B9-DE5264088EBB}" dt="2026-04-17T23:12:57.048" v="327" actId="478"/>
          <ac:picMkLst>
            <pc:docMk/>
            <pc:sldMk cId="0" sldId="262"/>
            <ac:picMk id="3" creationId="{217CB86A-0F3F-4573-5D36-1A095463CE69}"/>
          </ac:picMkLst>
        </pc:picChg>
        <pc:picChg chg="add mod">
          <ac:chgData name="Neemias Informatica Lima" userId="b77af7bd85500281" providerId="LiveId" clId="{7D1CC9F5-6E0A-41F8-B5B9-DE5264088EBB}" dt="2026-04-17T23:13:53.735" v="338" actId="14100"/>
          <ac:picMkLst>
            <pc:docMk/>
            <pc:sldMk cId="0" sldId="262"/>
            <ac:picMk id="4" creationId="{712F219D-4467-782C-5FEE-21792ED8F1CC}"/>
          </ac:picMkLst>
        </pc:picChg>
      </pc:sldChg>
      <pc:sldChg chg="addSp delSp modSp mod">
        <pc:chgData name="Neemias Informatica Lima" userId="b77af7bd85500281" providerId="LiveId" clId="{7D1CC9F5-6E0A-41F8-B5B9-DE5264088EBB}" dt="2026-04-17T23:14:06.550" v="340" actId="14100"/>
        <pc:sldMkLst>
          <pc:docMk/>
          <pc:sldMk cId="0" sldId="263"/>
        </pc:sldMkLst>
        <pc:picChg chg="add del mod">
          <ac:chgData name="Neemias Informatica Lima" userId="b77af7bd85500281" providerId="LiveId" clId="{7D1CC9F5-6E0A-41F8-B5B9-DE5264088EBB}" dt="2026-04-17T23:12:58.369" v="328" actId="478"/>
          <ac:picMkLst>
            <pc:docMk/>
            <pc:sldMk cId="0" sldId="263"/>
            <ac:picMk id="4" creationId="{A0F0054D-7020-85CB-7ABE-DCF7EFA0FDA9}"/>
          </ac:picMkLst>
        </pc:picChg>
        <pc:picChg chg="add mod">
          <ac:chgData name="Neemias Informatica Lima" userId="b77af7bd85500281" providerId="LiveId" clId="{7D1CC9F5-6E0A-41F8-B5B9-DE5264088EBB}" dt="2026-04-17T23:14:06.550" v="340" actId="14100"/>
          <ac:picMkLst>
            <pc:docMk/>
            <pc:sldMk cId="0" sldId="263"/>
            <ac:picMk id="5" creationId="{C878DD53-2658-25DC-0003-E88678129D21}"/>
          </ac:picMkLst>
        </pc:picChg>
      </pc:sldChg>
      <pc:sldChg chg="addSp delSp modSp mod">
        <pc:chgData name="Neemias Informatica Lima" userId="b77af7bd85500281" providerId="LiveId" clId="{7D1CC9F5-6E0A-41F8-B5B9-DE5264088EBB}" dt="2026-04-17T23:14:16.469" v="342" actId="14100"/>
        <pc:sldMkLst>
          <pc:docMk/>
          <pc:sldMk cId="3682231314" sldId="264"/>
        </pc:sldMkLst>
        <pc:picChg chg="add del mod">
          <ac:chgData name="Neemias Informatica Lima" userId="b77af7bd85500281" providerId="LiveId" clId="{7D1CC9F5-6E0A-41F8-B5B9-DE5264088EBB}" dt="2026-04-17T23:13:00.199" v="329" actId="478"/>
          <ac:picMkLst>
            <pc:docMk/>
            <pc:sldMk cId="3682231314" sldId="264"/>
            <ac:picMk id="3" creationId="{B2F13993-08DE-71A4-DEED-DF5806D60A24}"/>
          </ac:picMkLst>
        </pc:picChg>
        <pc:picChg chg="add mod">
          <ac:chgData name="Neemias Informatica Lima" userId="b77af7bd85500281" providerId="LiveId" clId="{7D1CC9F5-6E0A-41F8-B5B9-DE5264088EBB}" dt="2026-04-17T23:14:16.469" v="342" actId="14100"/>
          <ac:picMkLst>
            <pc:docMk/>
            <pc:sldMk cId="3682231314" sldId="264"/>
            <ac:picMk id="4" creationId="{FFC84CBD-D88A-9DCD-A89F-9D7543E68786}"/>
          </ac:picMkLst>
        </pc:picChg>
      </pc:sldChg>
      <pc:sldChg chg="addSp delSp modSp add mod">
        <pc:chgData name="Neemias Informatica Lima" userId="b77af7bd85500281" providerId="LiveId" clId="{7D1CC9F5-6E0A-41F8-B5B9-DE5264088EBB}" dt="2026-04-17T23:14:26.684" v="344" actId="14100"/>
        <pc:sldMkLst>
          <pc:docMk/>
          <pc:sldMk cId="590868642" sldId="265"/>
        </pc:sldMkLst>
        <pc:picChg chg="add mod">
          <ac:chgData name="Neemias Informatica Lima" userId="b77af7bd85500281" providerId="LiveId" clId="{7D1CC9F5-6E0A-41F8-B5B9-DE5264088EBB}" dt="2026-04-17T23:14:26.684" v="344" actId="14100"/>
          <ac:picMkLst>
            <pc:docMk/>
            <pc:sldMk cId="590868642" sldId="265"/>
            <ac:picMk id="3" creationId="{A310B300-DE3C-20B5-89D8-29A8573A903E}"/>
          </ac:picMkLst>
        </pc:picChg>
        <pc:picChg chg="add del mod">
          <ac:chgData name="Neemias Informatica Lima" userId="b77af7bd85500281" providerId="LiveId" clId="{7D1CC9F5-6E0A-41F8-B5B9-DE5264088EBB}" dt="2026-04-17T23:13:01.873" v="330" actId="478"/>
          <ac:picMkLst>
            <pc:docMk/>
            <pc:sldMk cId="590868642" sldId="265"/>
            <ac:picMk id="4" creationId="{08C2FB13-BE20-6D0F-FF57-01A02FF8B07D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23813" y="1"/>
            <a:ext cx="17525715" cy="9882188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1" y="6423386"/>
            <a:ext cx="16993886" cy="3043268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1" y="1"/>
            <a:ext cx="13079369" cy="685316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242700" y="439976"/>
            <a:ext cx="17050674" cy="8627706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1336802" y="993984"/>
            <a:ext cx="14632781" cy="4149792"/>
          </a:xfrm>
        </p:spPr>
        <p:txBody>
          <a:bodyPr anchor="b">
            <a:normAutofit/>
          </a:bodyPr>
          <a:lstStyle>
            <a:lvl1pPr algn="r">
              <a:defRPr sz="12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1474594" y="5257814"/>
            <a:ext cx="14632781" cy="825500"/>
          </a:xfrm>
        </p:spPr>
        <p:txBody>
          <a:bodyPr anchor="t">
            <a:noAutofit/>
          </a:bodyPr>
          <a:lstStyle>
            <a:lvl1pPr marL="0" indent="0" algn="r">
              <a:buNone/>
              <a:defRPr sz="4200">
                <a:solidFill>
                  <a:schemeClr val="bg1">
                    <a:lumMod val="50000"/>
                  </a:schemeClr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7422812" y="6867695"/>
            <a:ext cx="9215480" cy="1744668"/>
          </a:xfrm>
        </p:spPr>
        <p:txBody>
          <a:bodyPr/>
          <a:lstStyle>
            <a:lvl1pPr algn="ctr">
              <a:defRPr sz="8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8340" y="7324536"/>
            <a:ext cx="6070859" cy="1793307"/>
          </a:xfrm>
        </p:spPr>
        <p:txBody>
          <a:bodyPr vert="horz" lIns="91440" tIns="45720" rIns="91440" bIns="45720" rtlCol="0" anchor="ctr"/>
          <a:lstStyle>
            <a:lvl1pPr algn="r">
              <a:defRPr lang="en-US" sz="8100" dirty="0"/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14777637" y="5748972"/>
            <a:ext cx="1360779" cy="747705"/>
          </a:xfrm>
        </p:spPr>
        <p:txBody>
          <a:bodyPr/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  <p:sp>
        <p:nvSpPr>
          <p:cNvPr id="25" name="5-Point Star 24"/>
          <p:cNvSpPr/>
          <p:nvPr/>
        </p:nvSpPr>
        <p:spPr>
          <a:xfrm rot="21420000">
            <a:off x="6332078" y="7667034"/>
            <a:ext cx="773079" cy="773079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35863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6159499"/>
            <a:ext cx="15592062" cy="883269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8702" y="1028699"/>
            <a:ext cx="15588770" cy="4792355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8670" y="7054385"/>
            <a:ext cx="15592092" cy="1023708"/>
          </a:xfrm>
        </p:spPr>
        <p:txBody>
          <a:bodyPr anchor="t"/>
          <a:lstStyle>
            <a:lvl1pPr marL="0" indent="0" algn="l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2133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2" y="1028701"/>
            <a:ext cx="15595353" cy="4792355"/>
          </a:xfrm>
        </p:spPr>
        <p:txBody>
          <a:bodyPr anchor="ctr">
            <a:normAutofit/>
          </a:bodyPr>
          <a:lstStyle>
            <a:lvl1pPr algn="ctr">
              <a:defRPr sz="7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8669" y="6159500"/>
            <a:ext cx="15592094" cy="191040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7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07731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2598" y="1028700"/>
            <a:ext cx="14287530" cy="4375056"/>
          </a:xfrm>
        </p:spPr>
        <p:txBody>
          <a:bodyPr anchor="ctr">
            <a:normAutofit/>
          </a:bodyPr>
          <a:lstStyle>
            <a:lvl1pPr algn="ctr">
              <a:defRPr sz="7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2325396" y="5415048"/>
            <a:ext cx="13001934" cy="566652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8702" y="6159501"/>
            <a:ext cx="15595323" cy="1902378"/>
          </a:xfrm>
        </p:spPr>
        <p:txBody>
          <a:bodyPr anchor="ctr">
            <a:normAutofit/>
          </a:bodyPr>
          <a:lstStyle>
            <a:lvl1pPr marL="0" indent="0" algn="ctr">
              <a:buNone/>
              <a:defRPr sz="27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  <p:sp>
        <p:nvSpPr>
          <p:cNvPr id="13" name="TextBox 12"/>
          <p:cNvSpPr txBox="1"/>
          <p:nvPr/>
        </p:nvSpPr>
        <p:spPr>
          <a:xfrm>
            <a:off x="1028702" y="1338942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12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709625" y="4384241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12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533178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1" y="2585782"/>
            <a:ext cx="15592061" cy="3767753"/>
          </a:xfrm>
        </p:spPr>
        <p:txBody>
          <a:bodyPr anchor="b">
            <a:normAutofit/>
          </a:bodyPr>
          <a:lstStyle>
            <a:lvl1pPr algn="l">
              <a:defRPr sz="7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8701" y="6371202"/>
            <a:ext cx="15592061" cy="1710966"/>
          </a:xfrm>
        </p:spPr>
        <p:txBody>
          <a:bodyPr anchor="t">
            <a:normAutofit/>
          </a:bodyPr>
          <a:lstStyle>
            <a:lvl1pPr marL="0" indent="0" algn="l">
              <a:buNone/>
              <a:defRPr sz="27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28604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028703" y="1028701"/>
            <a:ext cx="15592059" cy="1727948"/>
          </a:xfrm>
        </p:spPr>
        <p:txBody>
          <a:bodyPr/>
          <a:lstStyle>
            <a:lvl1pPr algn="ctr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28703" y="3095093"/>
            <a:ext cx="496519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36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28703" y="3959487"/>
            <a:ext cx="4965192" cy="410239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51933" y="3095093"/>
            <a:ext cx="496519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36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6351932" y="3959487"/>
            <a:ext cx="4965192" cy="410239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1655570" y="3095093"/>
            <a:ext cx="496519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36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11655570" y="3959487"/>
            <a:ext cx="4965192" cy="410239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35077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028702" y="1028701"/>
            <a:ext cx="15595323" cy="1727948"/>
          </a:xfrm>
        </p:spPr>
        <p:txBody>
          <a:bodyPr/>
          <a:lstStyle>
            <a:lvl1pPr algn="ctr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037760" y="5719538"/>
            <a:ext cx="496519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33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28670" y="3095093"/>
            <a:ext cx="4965192" cy="2305088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037760" y="6583931"/>
            <a:ext cx="4965192" cy="1477949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56115" y="5719538"/>
            <a:ext cx="496519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33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6353999" y="3095093"/>
            <a:ext cx="4965192" cy="230285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6353999" y="6583929"/>
            <a:ext cx="4965192" cy="147795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1653416" y="5719538"/>
            <a:ext cx="496519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33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11653228" y="3095091"/>
            <a:ext cx="4965192" cy="2305794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11653228" y="6583926"/>
            <a:ext cx="4965192" cy="1477953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10623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1028701" y="3095094"/>
            <a:ext cx="15592061" cy="4966785"/>
          </a:xfrm>
        </p:spPr>
        <p:txBody>
          <a:bodyPr vert="eaVert"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2679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23793" y="1028701"/>
            <a:ext cx="3396969" cy="7033178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1028701" y="1028701"/>
            <a:ext cx="11856647" cy="7033178"/>
          </a:xfrm>
        </p:spPr>
        <p:txBody>
          <a:bodyPr vert="eaVert"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61619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4/17/2026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7320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1028701" y="3095095"/>
            <a:ext cx="15592061" cy="4966784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4027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2" y="1028701"/>
            <a:ext cx="15592061" cy="4790231"/>
          </a:xfrm>
        </p:spPr>
        <p:txBody>
          <a:bodyPr anchor="b">
            <a:normAutofit/>
          </a:bodyPr>
          <a:lstStyle>
            <a:lvl1pPr algn="l">
              <a:defRPr sz="81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2" y="5613401"/>
            <a:ext cx="15592061" cy="2459421"/>
          </a:xfrm>
        </p:spPr>
        <p:txBody>
          <a:bodyPr anchor="t">
            <a:normAutofit/>
          </a:bodyPr>
          <a:lstStyle>
            <a:lvl1pPr marL="0" indent="0" algn="l">
              <a:buNone/>
              <a:defRPr sz="3000">
                <a:solidFill>
                  <a:schemeClr val="bg1">
                    <a:lumMod val="50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2296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028702" y="1028700"/>
            <a:ext cx="15595323" cy="173721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1028700" y="3095095"/>
            <a:ext cx="7633071" cy="4966784"/>
          </a:xfrm>
        </p:spPr>
        <p:txBody>
          <a:bodyPr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8990957" y="3095095"/>
            <a:ext cx="7629807" cy="4966784"/>
          </a:xfrm>
        </p:spPr>
        <p:txBody>
          <a:bodyPr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9505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028702" y="1028700"/>
            <a:ext cx="15592061" cy="173721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7534" y="3095094"/>
            <a:ext cx="7284237" cy="1019991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39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1028703" y="4292600"/>
            <a:ext cx="7633068" cy="3769278"/>
          </a:xfrm>
        </p:spPr>
        <p:txBody>
          <a:bodyPr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327287" y="3095094"/>
            <a:ext cx="7296737" cy="1019991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39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8990954" y="4292600"/>
            <a:ext cx="7633070" cy="3769278"/>
          </a:xfrm>
        </p:spPr>
        <p:txBody>
          <a:bodyPr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3055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3844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4380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0465" y="1028700"/>
            <a:ext cx="6190290" cy="3034878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7569199" y="1028701"/>
            <a:ext cx="9051563" cy="703317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0464" y="4063579"/>
            <a:ext cx="6190292" cy="3998300"/>
          </a:xfrm>
        </p:spPr>
        <p:txBody>
          <a:bodyPr anchor="t">
            <a:normAutofit/>
          </a:bodyPr>
          <a:lstStyle>
            <a:lvl1pPr marL="0" indent="0" algn="ctr">
              <a:buNone/>
              <a:defRPr sz="27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1873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1028700"/>
            <a:ext cx="9517953" cy="3034878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223543" y="1"/>
            <a:ext cx="5397219" cy="7607300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8702" y="4063579"/>
            <a:ext cx="9517952" cy="3543722"/>
          </a:xfrm>
        </p:spPr>
        <p:txBody>
          <a:bodyPr anchor="t">
            <a:normAutofit/>
          </a:bodyPr>
          <a:lstStyle>
            <a:lvl1pPr marL="0" indent="0" algn="ctr">
              <a:buNone/>
              <a:defRPr sz="27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4789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38096" y="1"/>
            <a:ext cx="18008025" cy="9966122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8702" y="1028701"/>
            <a:ext cx="15595323" cy="17279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1" y="3095095"/>
            <a:ext cx="15595325" cy="4966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47125" y="8636001"/>
            <a:ext cx="5676900" cy="7477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28702" y="8636001"/>
            <a:ext cx="8249579" cy="7477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30682" y="8636001"/>
            <a:ext cx="1360779" cy="7477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455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  <p:sldLayoutId id="2147483729" r:id="rId18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81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120000"/>
        </a:lnSpc>
        <a:spcBef>
          <a:spcPts val="1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3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7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770B4CD-535A-4FF2-B700-8C40F0031E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2AB5EEF-5DB7-47EA-BB55-DC7DAC8A6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8095" y="0"/>
            <a:ext cx="18008024" cy="9966121"/>
            <a:chOff x="-25397" y="0"/>
            <a:chExt cx="12005350" cy="6644081"/>
          </a:xfrm>
        </p:grpSpPr>
        <p:sp useBgFill="1">
          <p:nvSpPr>
            <p:cNvPr id="13" name="Rectangle 12">
              <a:extLst>
                <a:ext uri="{FF2B5EF4-FFF2-40B4-BE49-F238E27FC236}">
                  <a16:creationId xmlns:a16="http://schemas.microsoft.com/office/drawing/2014/main" id="{2D031218-C353-46BE-8BA0-03B929089E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63018239-79C0-4159-AE08-A6113D9AD9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68094AE-62A3-4DD8-B617-758BE447B7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</p:grp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779A23E-1181-4FED-8D7F-9E5FB9C845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E7CEFAB-3D05-4F5B-BDB0-803004C43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5518" y="720090"/>
            <a:ext cx="16856964" cy="884682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utoShape 6">
            <a:extLst>
              <a:ext uri="{FF2B5EF4-FFF2-40B4-BE49-F238E27FC236}">
                <a16:creationId xmlns:a16="http://schemas.microsoft.com/office/drawing/2014/main" id="{EEA39C12-4BC0-93D3-B132-166EE5BDD53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CD959AB0-5374-FFB1-5962-481F9F0F12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2601" y="760296"/>
            <a:ext cx="7162798" cy="87664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3B79CABE-38EF-1826-17DC-2240E9344F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E95ED0D-5A83-4083-D12E-27D953811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44"/>
            <a:ext cx="18288000" cy="102727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33543" y="8342376"/>
            <a:ext cx="390143" cy="60655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867776" y="8361636"/>
            <a:ext cx="1270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50" dirty="0">
                <a:latin typeface="Georgia"/>
                <a:cs typeface="Georgia"/>
              </a:rPr>
              <a:t>.</a:t>
            </a:r>
            <a:endParaRPr sz="3000">
              <a:latin typeface="Georgia"/>
              <a:cs typeface="Georgia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CE8C349E-7BBA-B5B5-1FA1-813A969741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144"/>
            <a:ext cx="18288000" cy="102727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3C2E87C0-DEC7-4604-1314-E84F8150B0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44"/>
            <a:ext cx="18288000" cy="102727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712F219D-4467-782C-5FEE-21792ED8F1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44"/>
            <a:ext cx="18288000" cy="102727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667761" y="781130"/>
            <a:ext cx="1393825" cy="2406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265" dirty="0">
                <a:solidFill>
                  <a:srgbClr val="FFFFFF"/>
                </a:solidFill>
                <a:latin typeface="Arial"/>
                <a:cs typeface="Arial"/>
              </a:rPr>
              <a:t>Paulo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220" dirty="0">
                <a:solidFill>
                  <a:srgbClr val="FFFFFF"/>
                </a:solidFill>
                <a:latin typeface="Arial"/>
                <a:cs typeface="Arial"/>
              </a:rPr>
              <a:t>Rafael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878DD53-2658-25DC-0003-E88678129D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44"/>
            <a:ext cx="18288000" cy="102727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BCC8E25A-4FAA-E0D7-C615-B4FA2F20EF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FFC84CBD-D88A-9DCD-A89F-9D7543E687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44"/>
            <a:ext cx="18288000" cy="1027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23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B1900E92-83AA-C112-E38B-F66C15AF42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310B300-DE3C-20B5-89D8-29A8573A9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44"/>
            <a:ext cx="18288000" cy="1027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86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vento Principal">
  <a:themeElements>
    <a:clrScheme name="Evento Principal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Evento Principal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vento Principal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TM04033927[[fn=Evento principal]]</Template>
  <TotalTime>132</TotalTime>
  <Words>3</Words>
  <Application>Microsoft Office PowerPoint</Application>
  <PresentationFormat>Personalizar</PresentationFormat>
  <Paragraphs>2</Paragraphs>
  <Slides>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9</vt:i4>
      </vt:variant>
    </vt:vector>
  </HeadingPairs>
  <TitlesOfParts>
    <vt:vector size="13" baseType="lpstr">
      <vt:lpstr>Arial</vt:lpstr>
      <vt:lpstr>Georgia</vt:lpstr>
      <vt:lpstr>Impact</vt:lpstr>
      <vt:lpstr>Evento Principal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2 - 1trim 26</dc:title>
  <dc:creator>Paulo Rafael</dc:creator>
  <cp:keywords>DAG84_00UZ4,BAEUoT3ieek,0</cp:keywords>
  <cp:lastModifiedBy>Neemias Informatica Lima</cp:lastModifiedBy>
  <cp:revision>1</cp:revision>
  <dcterms:created xsi:type="dcterms:W3CDTF">2026-01-09T12:26:05Z</dcterms:created>
  <dcterms:modified xsi:type="dcterms:W3CDTF">2026-04-17T23:14:35Z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2026-01-02T00:00:00Z</vt:filetime>
  </property>
  <property fmtid="{D5CDD505-2E9C-101B-9397-08002B2CF9AE}" pid="3" name="Creator">
    <vt:lpwstr>Canva</vt:lpwstr>
  </property>
  <property fmtid="{D5CDD505-2E9C-101B-9397-08002B2CF9AE}" pid="4" name="LastSaved">
    <vt:filetime>2026-01-09T00:00:00Z</vt:filetime>
  </property>
  <property fmtid="{D5CDD505-2E9C-101B-9397-08002B2CF9AE}" pid="5" name="Producer">
    <vt:lpwstr>Canva</vt:lpwstr>
  </property>
</Properties>
</file>