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addSld delSld modSld sldOrd modMainMaster">
      <pc:chgData name="Neemias Informatica Lima" userId="b77af7bd85500281" providerId="LiveId" clId="{7D1CC9F5-6E0A-41F8-B5B9-DE5264088EBB}" dt="2026-04-17T23:07:00.086" v="69" actId="22"/>
      <pc:docMkLst>
        <pc:docMk/>
      </pc:docMkLst>
      <pc:sldChg chg="modTransition">
        <pc:chgData name="Neemias Informatica Lima" userId="b77af7bd85500281" providerId="LiveId" clId="{7D1CC9F5-6E0A-41F8-B5B9-DE5264088EBB}" dt="2026-04-10T16:46:02.898" v="52"/>
        <pc:sldMkLst>
          <pc:docMk/>
          <pc:sldMk cId="2807050846" sldId="265"/>
        </pc:sldMkLst>
      </pc:sldChg>
      <pc:sldChg chg="addSp delSp new mod ord modTransition">
        <pc:chgData name="Neemias Informatica Lima" userId="b77af7bd85500281" providerId="LiveId" clId="{7D1CC9F5-6E0A-41F8-B5B9-DE5264088EBB}" dt="2026-04-17T23:05:30.950" v="61" actId="22"/>
        <pc:sldMkLst>
          <pc:docMk/>
          <pc:sldMk cId="2090918484" sldId="266"/>
        </pc:sldMkLst>
        <pc:picChg chg="add">
          <ac:chgData name="Neemias Informatica Lima" userId="b77af7bd85500281" providerId="LiveId" clId="{7D1CC9F5-6E0A-41F8-B5B9-DE5264088EBB}" dt="2026-04-17T23:05:30.950" v="61" actId="22"/>
          <ac:picMkLst>
            <pc:docMk/>
            <pc:sldMk cId="2090918484" sldId="266"/>
            <ac:picMk id="3" creationId="{68391D41-27AF-FE1C-9209-CC72F74EE78A}"/>
          </ac:picMkLst>
        </pc:picChg>
        <pc:picChg chg="add del">
          <ac:chgData name="Neemias Informatica Lima" userId="b77af7bd85500281" providerId="LiveId" clId="{7D1CC9F5-6E0A-41F8-B5B9-DE5264088EBB}" dt="2026-04-17T23:05:15.025" v="53" actId="478"/>
          <ac:picMkLst>
            <pc:docMk/>
            <pc:sldMk cId="2090918484" sldId="266"/>
            <ac:picMk id="4" creationId="{7E6007BA-20DF-21D0-7C6F-A92A7AA5F809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7T23:05:58.040" v="63" actId="22"/>
        <pc:sldMkLst>
          <pc:docMk/>
          <pc:sldMk cId="4144680209" sldId="267"/>
        </pc:sldMkLst>
        <pc:picChg chg="add">
          <ac:chgData name="Neemias Informatica Lima" userId="b77af7bd85500281" providerId="LiveId" clId="{7D1CC9F5-6E0A-41F8-B5B9-DE5264088EBB}" dt="2026-04-17T23:05:58.040" v="63" actId="22"/>
          <ac:picMkLst>
            <pc:docMk/>
            <pc:sldMk cId="4144680209" sldId="267"/>
            <ac:picMk id="3" creationId="{13CB74E3-B3F1-44EF-5F15-9C801712B19F}"/>
          </ac:picMkLst>
        </pc:picChg>
        <pc:picChg chg="add del">
          <ac:chgData name="Neemias Informatica Lima" userId="b77af7bd85500281" providerId="LiveId" clId="{7D1CC9F5-6E0A-41F8-B5B9-DE5264088EBB}" dt="2026-04-17T23:05:16.063" v="54" actId="478"/>
          <ac:picMkLst>
            <pc:docMk/>
            <pc:sldMk cId="4144680209" sldId="267"/>
            <ac:picMk id="5" creationId="{FD112575-54B7-439C-175A-C447678817F0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7T23:06:04.164" v="64" actId="22"/>
        <pc:sldMkLst>
          <pc:docMk/>
          <pc:sldMk cId="2462583972" sldId="268"/>
        </pc:sldMkLst>
        <pc:picChg chg="add">
          <ac:chgData name="Neemias Informatica Lima" userId="b77af7bd85500281" providerId="LiveId" clId="{7D1CC9F5-6E0A-41F8-B5B9-DE5264088EBB}" dt="2026-04-17T23:06:04.164" v="64" actId="22"/>
          <ac:picMkLst>
            <pc:docMk/>
            <pc:sldMk cId="2462583972" sldId="268"/>
            <ac:picMk id="3" creationId="{CEBFE962-1215-5CD7-F321-9C19A26F290A}"/>
          </ac:picMkLst>
        </pc:picChg>
        <pc:picChg chg="add del">
          <ac:chgData name="Neemias Informatica Lima" userId="b77af7bd85500281" providerId="LiveId" clId="{7D1CC9F5-6E0A-41F8-B5B9-DE5264088EBB}" dt="2026-04-17T23:05:17.304" v="55" actId="478"/>
          <ac:picMkLst>
            <pc:docMk/>
            <pc:sldMk cId="2462583972" sldId="268"/>
            <ac:picMk id="4" creationId="{D477DA5A-011C-31F6-FD8A-B978483A807A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7T23:06:23.726" v="65" actId="22"/>
        <pc:sldMkLst>
          <pc:docMk/>
          <pc:sldMk cId="1288001885" sldId="269"/>
        </pc:sldMkLst>
        <pc:picChg chg="add">
          <ac:chgData name="Neemias Informatica Lima" userId="b77af7bd85500281" providerId="LiveId" clId="{7D1CC9F5-6E0A-41F8-B5B9-DE5264088EBB}" dt="2026-04-17T23:06:23.726" v="65" actId="22"/>
          <ac:picMkLst>
            <pc:docMk/>
            <pc:sldMk cId="1288001885" sldId="269"/>
            <ac:picMk id="3" creationId="{CAEED5BE-4B53-8F28-9735-A5541058587D}"/>
          </ac:picMkLst>
        </pc:picChg>
        <pc:picChg chg="add del">
          <ac:chgData name="Neemias Informatica Lima" userId="b77af7bd85500281" providerId="LiveId" clId="{7D1CC9F5-6E0A-41F8-B5B9-DE5264088EBB}" dt="2026-04-17T23:05:18.320" v="56" actId="478"/>
          <ac:picMkLst>
            <pc:docMk/>
            <pc:sldMk cId="1288001885" sldId="269"/>
            <ac:picMk id="5" creationId="{38366B5E-3C6C-A3E5-B4B5-E9893109880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7T23:06:42.969" v="67" actId="22"/>
        <pc:sldMkLst>
          <pc:docMk/>
          <pc:sldMk cId="774385155" sldId="270"/>
        </pc:sldMkLst>
        <pc:picChg chg="add">
          <ac:chgData name="Neemias Informatica Lima" userId="b77af7bd85500281" providerId="LiveId" clId="{7D1CC9F5-6E0A-41F8-B5B9-DE5264088EBB}" dt="2026-04-17T23:06:42.969" v="67" actId="22"/>
          <ac:picMkLst>
            <pc:docMk/>
            <pc:sldMk cId="774385155" sldId="270"/>
            <ac:picMk id="3" creationId="{77DC55A5-BA12-2EC1-D232-49C2E055E16A}"/>
          </ac:picMkLst>
        </pc:picChg>
        <pc:picChg chg="add del">
          <ac:chgData name="Neemias Informatica Lima" userId="b77af7bd85500281" providerId="LiveId" clId="{7D1CC9F5-6E0A-41F8-B5B9-DE5264088EBB}" dt="2026-04-17T23:05:19.432" v="57" actId="478"/>
          <ac:picMkLst>
            <pc:docMk/>
            <pc:sldMk cId="774385155" sldId="270"/>
            <ac:picMk id="4" creationId="{B5A69030-A9EA-19B2-BFFF-785E82EF26F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7T23:07:00.086" v="69" actId="22"/>
        <pc:sldMkLst>
          <pc:docMk/>
          <pc:sldMk cId="1365809540" sldId="271"/>
        </pc:sldMkLst>
        <pc:picChg chg="add">
          <ac:chgData name="Neemias Informatica Lima" userId="b77af7bd85500281" providerId="LiveId" clId="{7D1CC9F5-6E0A-41F8-B5B9-DE5264088EBB}" dt="2026-04-17T23:07:00.086" v="69" actId="22"/>
          <ac:picMkLst>
            <pc:docMk/>
            <pc:sldMk cId="1365809540" sldId="271"/>
            <ac:picMk id="3" creationId="{455B5A09-5494-FD3D-4C74-17D7E77420C5}"/>
          </ac:picMkLst>
        </pc:picChg>
        <pc:picChg chg="add del">
          <ac:chgData name="Neemias Informatica Lima" userId="b77af7bd85500281" providerId="LiveId" clId="{7D1CC9F5-6E0A-41F8-B5B9-DE5264088EBB}" dt="2026-04-17T23:05:20.883" v="58" actId="478"/>
          <ac:picMkLst>
            <pc:docMk/>
            <pc:sldMk cId="1365809540" sldId="271"/>
            <ac:picMk id="4" creationId="{C28E71A4-0A50-B751-D0A5-64A1BC48B99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7T23:06:50.183" v="68" actId="22"/>
        <pc:sldMkLst>
          <pc:docMk/>
          <pc:sldMk cId="123794096" sldId="272"/>
        </pc:sldMkLst>
        <pc:picChg chg="add">
          <ac:chgData name="Neemias Informatica Lima" userId="b77af7bd85500281" providerId="LiveId" clId="{7D1CC9F5-6E0A-41F8-B5B9-DE5264088EBB}" dt="2026-04-17T23:06:50.183" v="68" actId="22"/>
          <ac:picMkLst>
            <pc:docMk/>
            <pc:sldMk cId="123794096" sldId="272"/>
            <ac:picMk id="3" creationId="{458ACB24-EC4B-EBD4-3756-873269D629AB}"/>
          </ac:picMkLst>
        </pc:picChg>
        <pc:picChg chg="add del">
          <ac:chgData name="Neemias Informatica Lima" userId="b77af7bd85500281" providerId="LiveId" clId="{7D1CC9F5-6E0A-41F8-B5B9-DE5264088EBB}" dt="2026-04-17T23:05:22.403" v="59" actId="478"/>
          <ac:picMkLst>
            <pc:docMk/>
            <pc:sldMk cId="123794096" sldId="272"/>
            <ac:picMk id="4" creationId="{C0C7E8E4-66DF-553A-DB43-0F9FFD88C2AE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7T23:06:32.357" v="66" actId="22"/>
        <pc:sldMkLst>
          <pc:docMk/>
          <pc:sldMk cId="364232457" sldId="273"/>
        </pc:sldMkLst>
        <pc:picChg chg="add">
          <ac:chgData name="Neemias Informatica Lima" userId="b77af7bd85500281" providerId="LiveId" clId="{7D1CC9F5-6E0A-41F8-B5B9-DE5264088EBB}" dt="2026-04-17T23:06:32.357" v="66" actId="22"/>
          <ac:picMkLst>
            <pc:docMk/>
            <pc:sldMk cId="364232457" sldId="273"/>
            <ac:picMk id="3" creationId="{2BEBE844-2298-4149-83A7-1F02DE2CE523}"/>
          </ac:picMkLst>
        </pc:picChg>
        <pc:picChg chg="add del">
          <ac:chgData name="Neemias Informatica Lima" userId="b77af7bd85500281" providerId="LiveId" clId="{7D1CC9F5-6E0A-41F8-B5B9-DE5264088EBB}" dt="2026-04-17T23:05:23.425" v="60" actId="478"/>
          <ac:picMkLst>
            <pc:docMk/>
            <pc:sldMk cId="364232457" sldId="273"/>
            <ac:picMk id="4" creationId="{6DEE8320-ED09-C2CD-EF7E-AAD71286F345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7T23:05:45.121" v="62" actId="22"/>
        <pc:sldMkLst>
          <pc:docMk/>
          <pc:sldMk cId="2667704223" sldId="274"/>
        </pc:sldMkLst>
        <pc:picChg chg="add">
          <ac:chgData name="Neemias Informatica Lima" userId="b77af7bd85500281" providerId="LiveId" clId="{7D1CC9F5-6E0A-41F8-B5B9-DE5264088EBB}" dt="2026-04-17T23:05:45.121" v="62" actId="22"/>
          <ac:picMkLst>
            <pc:docMk/>
            <pc:sldMk cId="2667704223" sldId="274"/>
            <ac:picMk id="3" creationId="{13988ADB-A6D0-E6A1-4065-48E49B59597C}"/>
          </ac:picMkLst>
        </pc:picChg>
      </pc:sldChg>
      <pc:sldMasterChg chg="modTransition modSldLayout">
        <pc:chgData name="Neemias Informatica Lima" userId="b77af7bd85500281" providerId="LiveId" clId="{7D1CC9F5-6E0A-41F8-B5B9-DE5264088EBB}" dt="2026-04-10T16:46:02.898" v="52"/>
        <pc:sldMasterMkLst>
          <pc:docMk/>
          <pc:sldMasterMk cId="1574552617" sldId="2147483648"/>
        </pc:sldMasterMkLst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94643285" sldId="2147483649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416512466" sldId="2147483650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555115035" sldId="2147483651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164079949" sldId="2147483652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55116112" sldId="2147483653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849063512" sldId="2147483654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631712006" sldId="2147483655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8659505" sldId="2147483656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776896061" sldId="2147483657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047376991" sldId="2147483658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43675972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391D41-27AF-FE1C-9209-CC72F74E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CB74E3-B3F1-44EF-5F15-9C801712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BFE962-1215-5CD7-F321-9C19A26F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EED5BE-4B53-8F28-9735-A5541058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DC55A5-BA12-2EC1-D232-49C2E055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5B5A09-5494-FD3D-4C74-17D7E774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8ACB24-EC4B-EBD4-3756-873269D6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EBE844-2298-4149-83A7-1F02DE2C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988ADB-A6D0-E6A1-4065-48E49B59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790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2026-04-17T23:07:00Z</dcterms:modified>
</cp:coreProperties>
</file>