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AC103-4DBC-4390-8BAA-B1C2F3234CB4}" v="1" dt="2026-04-10T16:52:35.5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4-10T17:04:06.740" v="313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4-10T16:52:13.833" v="285" actId="1076"/>
        <pc:sldMkLst>
          <pc:docMk/>
          <pc:sldMk cId="0" sldId="256"/>
        </pc:sldMkLst>
        <pc:picChg chg="add del mod">
          <ac:chgData name="Neemias Informatica Lima" userId="b77af7bd85500281" providerId="LiveId" clId="{7D1CC9F5-6E0A-41F8-B5B9-DE5264088EBB}" dt="2026-04-10T16:51:51.078" v="281" actId="478"/>
          <ac:picMkLst>
            <pc:docMk/>
            <pc:sldMk cId="0" sldId="256"/>
            <ac:picMk id="3" creationId="{49378C36-B714-A075-1453-6249B28B2B1F}"/>
          </ac:picMkLst>
        </pc:picChg>
        <pc:picChg chg="add mod">
          <ac:chgData name="Neemias Informatica Lima" userId="b77af7bd85500281" providerId="LiveId" clId="{7D1CC9F5-6E0A-41F8-B5B9-DE5264088EBB}" dt="2026-04-10T16:52:13.833" v="285" actId="1076"/>
          <ac:picMkLst>
            <pc:docMk/>
            <pc:sldMk cId="0" sldId="256"/>
            <ac:picMk id="4" creationId="{2648C04C-E9C1-A0DC-340F-705D383EDB18}"/>
          </ac:picMkLst>
        </pc:picChg>
      </pc:sldChg>
      <pc:sldChg chg="addSp delSp modSp mod">
        <pc:chgData name="Neemias Informatica Lima" userId="b77af7bd85500281" providerId="LiveId" clId="{7D1CC9F5-6E0A-41F8-B5B9-DE5264088EBB}" dt="2026-04-10T16:52:41.641" v="290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4-10T16:52:41.641" v="290" actId="14100"/>
          <ac:picMkLst>
            <pc:docMk/>
            <pc:sldMk cId="0" sldId="258"/>
            <ac:picMk id="2" creationId="{83E280B1-E64D-AAC6-4BD4-EE885068D4FB}"/>
          </ac:picMkLst>
        </pc:picChg>
        <pc:picChg chg="add del mod">
          <ac:chgData name="Neemias Informatica Lima" userId="b77af7bd85500281" providerId="LiveId" clId="{7D1CC9F5-6E0A-41F8-B5B9-DE5264088EBB}" dt="2026-04-10T16:52:35.115" v="286" actId="478"/>
          <ac:picMkLst>
            <pc:docMk/>
            <pc:sldMk cId="0" sldId="258"/>
            <ac:picMk id="4" creationId="{CEBFBB94-A7DD-611D-6C38-2AF11E0524F2}"/>
          </ac:picMkLst>
        </pc:picChg>
      </pc:sldChg>
      <pc:sldChg chg="addSp delSp modSp mod">
        <pc:chgData name="Neemias Informatica Lima" userId="b77af7bd85500281" providerId="LiveId" clId="{7D1CC9F5-6E0A-41F8-B5B9-DE5264088EBB}" dt="2026-04-10T17:03:00.257" v="301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4-10T16:52:43.946" v="291" actId="478"/>
          <ac:picMkLst>
            <pc:docMk/>
            <pc:sldMk cId="0" sldId="259"/>
            <ac:picMk id="3" creationId="{DF631802-AD92-7EDD-A46D-B89E2A6D87E1}"/>
          </ac:picMkLst>
        </pc:picChg>
        <pc:picChg chg="add mod">
          <ac:chgData name="Neemias Informatica Lima" userId="b77af7bd85500281" providerId="LiveId" clId="{7D1CC9F5-6E0A-41F8-B5B9-DE5264088EBB}" dt="2026-04-10T17:03:00.257" v="301" actId="14100"/>
          <ac:picMkLst>
            <pc:docMk/>
            <pc:sldMk cId="0" sldId="259"/>
            <ac:picMk id="4" creationId="{63480B3D-8004-0824-6C2D-9AC883B43B86}"/>
          </ac:picMkLst>
        </pc:picChg>
      </pc:sldChg>
      <pc:sldChg chg="addSp delSp modSp mod">
        <pc:chgData name="Neemias Informatica Lima" userId="b77af7bd85500281" providerId="LiveId" clId="{7D1CC9F5-6E0A-41F8-B5B9-DE5264088EBB}" dt="2026-04-10T17:03:10.863" v="303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4-10T17:03:10.863" v="303" actId="14100"/>
          <ac:picMkLst>
            <pc:docMk/>
            <pc:sldMk cId="0" sldId="260"/>
            <ac:picMk id="5" creationId="{D21BC426-3044-E3E7-156E-2E435C66DC49}"/>
          </ac:picMkLst>
        </pc:picChg>
        <pc:picChg chg="add del mod">
          <ac:chgData name="Neemias Informatica Lima" userId="b77af7bd85500281" providerId="LiveId" clId="{7D1CC9F5-6E0A-41F8-B5B9-DE5264088EBB}" dt="2026-04-10T16:52:44.938" v="292" actId="478"/>
          <ac:picMkLst>
            <pc:docMk/>
            <pc:sldMk cId="0" sldId="260"/>
            <ac:picMk id="6" creationId="{DB89DCB5-63A4-B50B-66D3-0C24BA1D78CD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10T17:03:22.357" v="305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4-10T17:03:22.357" v="305" actId="14100"/>
          <ac:picMkLst>
            <pc:docMk/>
            <pc:sldMk cId="0" sldId="261"/>
            <ac:picMk id="3" creationId="{CAE77B63-B4D3-6F95-D7E2-64D00D6F3FBA}"/>
          </ac:picMkLst>
        </pc:picChg>
        <pc:picChg chg="add del mod">
          <ac:chgData name="Neemias Informatica Lima" userId="b77af7bd85500281" providerId="LiveId" clId="{7D1CC9F5-6E0A-41F8-B5B9-DE5264088EBB}" dt="2026-04-10T16:52:56.809" v="295" actId="478"/>
          <ac:picMkLst>
            <pc:docMk/>
            <pc:sldMk cId="0" sldId="261"/>
            <ac:picMk id="4" creationId="{5E4E097E-2329-9197-61A5-155412FA43D8}"/>
          </ac:picMkLst>
        </pc:picChg>
      </pc:sldChg>
      <pc:sldChg chg="addSp delSp modSp mod">
        <pc:chgData name="Neemias Informatica Lima" userId="b77af7bd85500281" providerId="LiveId" clId="{7D1CC9F5-6E0A-41F8-B5B9-DE5264088EBB}" dt="2026-04-10T17:03:34.088" v="307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4-10T17:03:34.088" v="307" actId="14100"/>
          <ac:picMkLst>
            <pc:docMk/>
            <pc:sldMk cId="0" sldId="262"/>
            <ac:picMk id="3" creationId="{217CB86A-0F3F-4573-5D36-1A095463CE69}"/>
          </ac:picMkLst>
        </pc:picChg>
        <pc:picChg chg="add del mod">
          <ac:chgData name="Neemias Informatica Lima" userId="b77af7bd85500281" providerId="LiveId" clId="{7D1CC9F5-6E0A-41F8-B5B9-DE5264088EBB}" dt="2026-04-10T16:52:58.065" v="296" actId="478"/>
          <ac:picMkLst>
            <pc:docMk/>
            <pc:sldMk cId="0" sldId="262"/>
            <ac:picMk id="4" creationId="{F3B5F07A-EE1C-A1E8-1430-5B2F5329B095}"/>
          </ac:picMkLst>
        </pc:picChg>
      </pc:sldChg>
      <pc:sldChg chg="addSp delSp modSp mod">
        <pc:chgData name="Neemias Informatica Lima" userId="b77af7bd85500281" providerId="LiveId" clId="{7D1CC9F5-6E0A-41F8-B5B9-DE5264088EBB}" dt="2026-04-10T17:03:46.672" v="309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4-10T17:03:46.672" v="309" actId="14100"/>
          <ac:picMkLst>
            <pc:docMk/>
            <pc:sldMk cId="0" sldId="263"/>
            <ac:picMk id="4" creationId="{A0F0054D-7020-85CB-7ABE-DCF7EFA0FDA9}"/>
          </ac:picMkLst>
        </pc:picChg>
        <pc:picChg chg="add del mod">
          <ac:chgData name="Neemias Informatica Lima" userId="b77af7bd85500281" providerId="LiveId" clId="{7D1CC9F5-6E0A-41F8-B5B9-DE5264088EBB}" dt="2026-04-10T16:52:59.067" v="297" actId="478"/>
          <ac:picMkLst>
            <pc:docMk/>
            <pc:sldMk cId="0" sldId="263"/>
            <ac:picMk id="5" creationId="{855FCEC8-F050-3020-CE57-3BAF16D12157}"/>
          </ac:picMkLst>
        </pc:picChg>
      </pc:sldChg>
      <pc:sldChg chg="addSp delSp modSp mod">
        <pc:chgData name="Neemias Informatica Lima" userId="b77af7bd85500281" providerId="LiveId" clId="{7D1CC9F5-6E0A-41F8-B5B9-DE5264088EBB}" dt="2026-04-10T17:03:56.894" v="311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4-10T17:03:56.894" v="311" actId="14100"/>
          <ac:picMkLst>
            <pc:docMk/>
            <pc:sldMk cId="3682231314" sldId="264"/>
            <ac:picMk id="3" creationId="{B2F13993-08DE-71A4-DEED-DF5806D60A24}"/>
          </ac:picMkLst>
        </pc:picChg>
        <pc:picChg chg="add del mod">
          <ac:chgData name="Neemias Informatica Lima" userId="b77af7bd85500281" providerId="LiveId" clId="{7D1CC9F5-6E0A-41F8-B5B9-DE5264088EBB}" dt="2026-04-10T16:53:00.729" v="298" actId="478"/>
          <ac:picMkLst>
            <pc:docMk/>
            <pc:sldMk cId="3682231314" sldId="264"/>
            <ac:picMk id="4" creationId="{E881AEE7-CD9B-A044-D0EF-0809139A413D}"/>
          </ac:picMkLst>
        </pc:picChg>
      </pc:sldChg>
      <pc:sldChg chg="addSp delSp modSp add mod">
        <pc:chgData name="Neemias Informatica Lima" userId="b77af7bd85500281" providerId="LiveId" clId="{7D1CC9F5-6E0A-41F8-B5B9-DE5264088EBB}" dt="2026-04-10T17:04:06.740" v="313" actId="14100"/>
        <pc:sldMkLst>
          <pc:docMk/>
          <pc:sldMk cId="590868642" sldId="265"/>
        </pc:sldMkLst>
        <pc:picChg chg="add del mod">
          <ac:chgData name="Neemias Informatica Lima" userId="b77af7bd85500281" providerId="LiveId" clId="{7D1CC9F5-6E0A-41F8-B5B9-DE5264088EBB}" dt="2026-04-10T16:53:02.473" v="299" actId="478"/>
          <ac:picMkLst>
            <pc:docMk/>
            <pc:sldMk cId="590868642" sldId="265"/>
            <ac:picMk id="3" creationId="{CE705353-CD07-634D-56D8-D4824DBFAD0C}"/>
          </ac:picMkLst>
        </pc:picChg>
        <pc:picChg chg="add mod">
          <ac:chgData name="Neemias Informatica Lima" userId="b77af7bd85500281" providerId="LiveId" clId="{7D1CC9F5-6E0A-41F8-B5B9-DE5264088EBB}" dt="2026-04-10T17:04:06.740" v="313" actId="14100"/>
          <ac:picMkLst>
            <pc:docMk/>
            <pc:sldMk cId="590868642" sldId="265"/>
            <ac:picMk id="4" creationId="{08C2FB13-BE20-6D0F-FF57-01A02FF8B0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48C04C-E9C1-A0DC-340F-705D383ED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553" y="641400"/>
            <a:ext cx="6311693" cy="831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E280B1-E64D-AAC6-4BD4-EE885068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480B3D-8004-0824-6C2D-9AC883B4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1BC426-3044-E3E7-156E-2E435C66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E77B63-B4D3-6F95-D7E2-64D00D6F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7CB86A-0F3F-4573-5D36-1A095463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F0054D-7020-85CB-7ABE-DCF7EFA0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F13993-08DE-71A4-DEED-DF5806D6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8C2FB13-BE20-6D0F-FF57-01A02FF8B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126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2026-04-10T17:04:09Z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