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03FDF7-E42C-477C-92EB-D33C560BDFD0}" v="7" dt="2026-04-10T16:46:02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D1CC9F5-6E0A-41F8-B5B9-DE5264088EBB}"/>
    <pc:docChg chg="custSel addSld delSld modSld sldOrd modMainMaster">
      <pc:chgData name="Neemias Informatica Lima" userId="b77af7bd85500281" providerId="LiveId" clId="{7D1CC9F5-6E0A-41F8-B5B9-DE5264088EBB}" dt="2026-04-10T16:46:02.898" v="52"/>
      <pc:docMkLst>
        <pc:docMk/>
      </pc:docMkLst>
      <pc:sldChg chg="modTransition">
        <pc:chgData name="Neemias Informatica Lima" userId="b77af7bd85500281" providerId="LiveId" clId="{7D1CC9F5-6E0A-41F8-B5B9-DE5264088EBB}" dt="2026-04-10T16:46:02.898" v="52"/>
        <pc:sldMkLst>
          <pc:docMk/>
          <pc:sldMk cId="2807050846" sldId="265"/>
        </pc:sldMkLst>
      </pc:sldChg>
      <pc:sldChg chg="addSp delSp new mod ord modTransition">
        <pc:chgData name="Neemias Informatica Lima" userId="b77af7bd85500281" providerId="LiveId" clId="{7D1CC9F5-6E0A-41F8-B5B9-DE5264088EBB}" dt="2026-04-10T16:46:02.898" v="52"/>
        <pc:sldMkLst>
          <pc:docMk/>
          <pc:sldMk cId="2090918484" sldId="266"/>
        </pc:sldMkLst>
        <pc:picChg chg="add del">
          <ac:chgData name="Neemias Informatica Lima" userId="b77af7bd85500281" providerId="LiveId" clId="{7D1CC9F5-6E0A-41F8-B5B9-DE5264088EBB}" dt="2026-04-10T16:18:20.795" v="29" actId="478"/>
          <ac:picMkLst>
            <pc:docMk/>
            <pc:sldMk cId="2090918484" sldId="266"/>
            <ac:picMk id="2" creationId="{9FED8EE7-DAF1-D394-BD73-D0984BC66A59}"/>
          </ac:picMkLst>
        </pc:picChg>
        <pc:picChg chg="add">
          <ac:chgData name="Neemias Informatica Lima" userId="b77af7bd85500281" providerId="LiveId" clId="{7D1CC9F5-6E0A-41F8-B5B9-DE5264088EBB}" dt="2026-04-10T16:44:17.357" v="38" actId="22"/>
          <ac:picMkLst>
            <pc:docMk/>
            <pc:sldMk cId="2090918484" sldId="266"/>
            <ac:picMk id="4" creationId="{7E6007BA-20DF-21D0-7C6F-A92A7AA5F809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10T16:46:02.898" v="52"/>
        <pc:sldMkLst>
          <pc:docMk/>
          <pc:sldMk cId="4144680209" sldId="267"/>
        </pc:sldMkLst>
        <pc:spChg chg="add del">
          <ac:chgData name="Neemias Informatica Lima" userId="b77af7bd85500281" providerId="LiveId" clId="{7D1CC9F5-6E0A-41F8-B5B9-DE5264088EBB}" dt="2026-04-10T16:44:32.040" v="40" actId="478"/>
          <ac:spMkLst>
            <pc:docMk/>
            <pc:sldMk cId="4144680209" sldId="267"/>
            <ac:spMk id="3" creationId="{E99BBE95-AE00-B3DB-F6BD-38C1E8612F65}"/>
          </ac:spMkLst>
        </pc:spChg>
        <pc:picChg chg="add del">
          <ac:chgData name="Neemias Informatica Lima" userId="b77af7bd85500281" providerId="LiveId" clId="{7D1CC9F5-6E0A-41F8-B5B9-DE5264088EBB}" dt="2026-04-10T16:18:22.170" v="30" actId="478"/>
          <ac:picMkLst>
            <pc:docMk/>
            <pc:sldMk cId="4144680209" sldId="267"/>
            <ac:picMk id="2" creationId="{03632F7B-AE5A-FF2A-8B91-814AC3C14089}"/>
          </ac:picMkLst>
        </pc:picChg>
        <pc:picChg chg="add">
          <ac:chgData name="Neemias Informatica Lima" userId="b77af7bd85500281" providerId="LiveId" clId="{7D1CC9F5-6E0A-41F8-B5B9-DE5264088EBB}" dt="2026-04-10T16:44:33.397" v="41" actId="22"/>
          <ac:picMkLst>
            <pc:docMk/>
            <pc:sldMk cId="4144680209" sldId="267"/>
            <ac:picMk id="5" creationId="{FD112575-54B7-439C-175A-C447678817F0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10T16:46:02.898" v="52"/>
        <pc:sldMkLst>
          <pc:docMk/>
          <pc:sldMk cId="2462583972" sldId="268"/>
        </pc:sldMkLst>
        <pc:picChg chg="add del">
          <ac:chgData name="Neemias Informatica Lima" userId="b77af7bd85500281" providerId="LiveId" clId="{7D1CC9F5-6E0A-41F8-B5B9-DE5264088EBB}" dt="2026-04-10T16:18:23.138" v="31" actId="478"/>
          <ac:picMkLst>
            <pc:docMk/>
            <pc:sldMk cId="2462583972" sldId="268"/>
            <ac:picMk id="2" creationId="{63BFAF13-F19B-A709-A139-BD246548DC51}"/>
          </ac:picMkLst>
        </pc:picChg>
        <pc:picChg chg="add">
          <ac:chgData name="Neemias Informatica Lima" userId="b77af7bd85500281" providerId="LiveId" clId="{7D1CC9F5-6E0A-41F8-B5B9-DE5264088EBB}" dt="2026-04-10T16:44:40.806" v="42" actId="22"/>
          <ac:picMkLst>
            <pc:docMk/>
            <pc:sldMk cId="2462583972" sldId="268"/>
            <ac:picMk id="4" creationId="{D477DA5A-011C-31F6-FD8A-B978483A807A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10T16:46:02.898" v="52"/>
        <pc:sldMkLst>
          <pc:docMk/>
          <pc:sldMk cId="1288001885" sldId="269"/>
        </pc:sldMkLst>
        <pc:spChg chg="add del">
          <ac:chgData name="Neemias Informatica Lima" userId="b77af7bd85500281" providerId="LiveId" clId="{7D1CC9F5-6E0A-41F8-B5B9-DE5264088EBB}" dt="2026-04-10T16:44:59.545" v="44" actId="478"/>
          <ac:spMkLst>
            <pc:docMk/>
            <pc:sldMk cId="1288001885" sldId="269"/>
            <ac:spMk id="3" creationId="{AB8E067D-4CA4-B263-C389-3B1488D24EA1}"/>
          </ac:spMkLst>
        </pc:spChg>
        <pc:picChg chg="add del">
          <ac:chgData name="Neemias Informatica Lima" userId="b77af7bd85500281" providerId="LiveId" clId="{7D1CC9F5-6E0A-41F8-B5B9-DE5264088EBB}" dt="2026-04-10T16:18:24.113" v="32" actId="478"/>
          <ac:picMkLst>
            <pc:docMk/>
            <pc:sldMk cId="1288001885" sldId="269"/>
            <ac:picMk id="2" creationId="{24E0F693-BF00-7DF7-9C69-51E69C016757}"/>
          </ac:picMkLst>
        </pc:picChg>
        <pc:picChg chg="add">
          <ac:chgData name="Neemias Informatica Lima" userId="b77af7bd85500281" providerId="LiveId" clId="{7D1CC9F5-6E0A-41F8-B5B9-DE5264088EBB}" dt="2026-04-10T16:45:00.985" v="45" actId="22"/>
          <ac:picMkLst>
            <pc:docMk/>
            <pc:sldMk cId="1288001885" sldId="269"/>
            <ac:picMk id="5" creationId="{38366B5E-3C6C-A3E5-B4B5-E98931098802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10T16:46:02.898" v="52"/>
        <pc:sldMkLst>
          <pc:docMk/>
          <pc:sldMk cId="774385155" sldId="270"/>
        </pc:sldMkLst>
        <pc:picChg chg="add del">
          <ac:chgData name="Neemias Informatica Lima" userId="b77af7bd85500281" providerId="LiveId" clId="{7D1CC9F5-6E0A-41F8-B5B9-DE5264088EBB}" dt="2026-04-10T16:18:25.123" v="33" actId="478"/>
          <ac:picMkLst>
            <pc:docMk/>
            <pc:sldMk cId="774385155" sldId="270"/>
            <ac:picMk id="2" creationId="{97168A88-D75C-53ED-81A5-377637E8C862}"/>
          </ac:picMkLst>
        </pc:picChg>
        <pc:picChg chg="add">
          <ac:chgData name="Neemias Informatica Lima" userId="b77af7bd85500281" providerId="LiveId" clId="{7D1CC9F5-6E0A-41F8-B5B9-DE5264088EBB}" dt="2026-04-10T16:45:06.922" v="46" actId="22"/>
          <ac:picMkLst>
            <pc:docMk/>
            <pc:sldMk cId="774385155" sldId="270"/>
            <ac:picMk id="4" creationId="{B5A69030-A9EA-19B2-BFFF-785E82EF26F2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10T16:46:02.898" v="52"/>
        <pc:sldMkLst>
          <pc:docMk/>
          <pc:sldMk cId="1365809540" sldId="271"/>
        </pc:sldMkLst>
        <pc:picChg chg="add del">
          <ac:chgData name="Neemias Informatica Lima" userId="b77af7bd85500281" providerId="LiveId" clId="{7D1CC9F5-6E0A-41F8-B5B9-DE5264088EBB}" dt="2026-04-10T16:18:26.531" v="34" actId="478"/>
          <ac:picMkLst>
            <pc:docMk/>
            <pc:sldMk cId="1365809540" sldId="271"/>
            <ac:picMk id="2" creationId="{2160A45A-6550-7A65-73F6-2708E4C5CFF1}"/>
          </ac:picMkLst>
        </pc:picChg>
        <pc:picChg chg="add">
          <ac:chgData name="Neemias Informatica Lima" userId="b77af7bd85500281" providerId="LiveId" clId="{7D1CC9F5-6E0A-41F8-B5B9-DE5264088EBB}" dt="2026-04-10T16:45:13.989" v="47" actId="22"/>
          <ac:picMkLst>
            <pc:docMk/>
            <pc:sldMk cId="1365809540" sldId="271"/>
            <ac:picMk id="4" creationId="{C28E71A4-0A50-B751-D0A5-64A1BC48B992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10T16:46:02.898" v="52"/>
        <pc:sldMkLst>
          <pc:docMk/>
          <pc:sldMk cId="123794096" sldId="272"/>
        </pc:sldMkLst>
        <pc:picChg chg="add del">
          <ac:chgData name="Neemias Informatica Lima" userId="b77af7bd85500281" providerId="LiveId" clId="{7D1CC9F5-6E0A-41F8-B5B9-DE5264088EBB}" dt="2026-04-10T16:18:27.746" v="35" actId="478"/>
          <ac:picMkLst>
            <pc:docMk/>
            <pc:sldMk cId="123794096" sldId="272"/>
            <ac:picMk id="2" creationId="{21CDB691-ED4F-2284-823E-7DAF508C767E}"/>
          </ac:picMkLst>
        </pc:picChg>
        <pc:picChg chg="add">
          <ac:chgData name="Neemias Informatica Lima" userId="b77af7bd85500281" providerId="LiveId" clId="{7D1CC9F5-6E0A-41F8-B5B9-DE5264088EBB}" dt="2026-04-10T16:45:20.582" v="48" actId="22"/>
          <ac:picMkLst>
            <pc:docMk/>
            <pc:sldMk cId="123794096" sldId="272"/>
            <ac:picMk id="4" creationId="{C0C7E8E4-66DF-553A-DB43-0F9FFD88C2AE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10T16:46:02.898" v="52"/>
        <pc:sldMkLst>
          <pc:docMk/>
          <pc:sldMk cId="364232457" sldId="273"/>
        </pc:sldMkLst>
        <pc:picChg chg="add del">
          <ac:chgData name="Neemias Informatica Lima" userId="b77af7bd85500281" providerId="LiveId" clId="{7D1CC9F5-6E0A-41F8-B5B9-DE5264088EBB}" dt="2026-04-10T16:38:21.465" v="36" actId="478"/>
          <ac:picMkLst>
            <pc:docMk/>
            <pc:sldMk cId="364232457" sldId="273"/>
            <ac:picMk id="2" creationId="{DDAEEFAE-F71F-F127-2470-5786EC4DF0CE}"/>
          </ac:picMkLst>
        </pc:picChg>
        <pc:picChg chg="add">
          <ac:chgData name="Neemias Informatica Lima" userId="b77af7bd85500281" providerId="LiveId" clId="{7D1CC9F5-6E0A-41F8-B5B9-DE5264088EBB}" dt="2026-04-10T16:45:26.966" v="49" actId="22"/>
          <ac:picMkLst>
            <pc:docMk/>
            <pc:sldMk cId="364232457" sldId="273"/>
            <ac:picMk id="4" creationId="{6DEE8320-ED09-C2CD-EF7E-AAD71286F345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10T16:46:02.898" v="52"/>
        <pc:sldMkLst>
          <pc:docMk/>
          <pc:sldMk cId="2667704223" sldId="274"/>
        </pc:sldMkLst>
        <pc:picChg chg="add del">
          <ac:chgData name="Neemias Informatica Lima" userId="b77af7bd85500281" providerId="LiveId" clId="{7D1CC9F5-6E0A-41F8-B5B9-DE5264088EBB}" dt="2026-04-10T16:38:23.233" v="37" actId="478"/>
          <ac:picMkLst>
            <pc:docMk/>
            <pc:sldMk cId="2667704223" sldId="274"/>
            <ac:picMk id="2" creationId="{A38C4FBF-EB0A-47DA-7B22-1C6D3A6E64F7}"/>
          </ac:picMkLst>
        </pc:picChg>
      </pc:sldChg>
      <pc:sldMasterChg chg="modTransition modSldLayout">
        <pc:chgData name="Neemias Informatica Lima" userId="b77af7bd85500281" providerId="LiveId" clId="{7D1CC9F5-6E0A-41F8-B5B9-DE5264088EBB}" dt="2026-04-10T16:46:02.898" v="52"/>
        <pc:sldMasterMkLst>
          <pc:docMk/>
          <pc:sldMasterMk cId="1574552617" sldId="2147483648"/>
        </pc:sldMasterMkLst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894643285" sldId="2147483649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3416512466" sldId="2147483650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3555115035" sldId="2147483651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164079949" sldId="2147483652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855116112" sldId="2147483653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849063512" sldId="2147483654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631712006" sldId="2147483655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38659505" sldId="2147483656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776896061" sldId="2147483657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2047376991" sldId="2147483658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243675972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559E5-DA3B-ED72-5D9B-8DF5FCF3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91211-146D-5F0B-860E-983C750ED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67F54D-CB63-E9C0-70A6-2715B652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B449D-8B31-7704-0AD4-9B85B34F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01ACE-641E-05CB-72C4-4F99EDCB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64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72E24-3AA1-38D2-34B0-A65216AB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6D8448-D76C-96C3-1123-68A92505F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E2E63B-9AAD-947F-B5D1-7FFBA73C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097E9A-5383-D16B-C57A-0FE76D63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09DD2-C849-6EC5-8FE6-A878E636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37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9D05D-48A9-665B-927D-39DDB4F91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11F0A7-313A-62C6-6B09-9CBC53ADC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EB6D72-132B-784C-7B64-BB5467A4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B2BBF-D8FB-BB72-9994-C420D23F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6EF51-2E4E-1EC0-86FD-3F7F4EAF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75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69BEC-54C2-F339-ECE3-EEE9262D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DCE01-E8AF-26E9-BBD0-0FCE12F1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696793-AA10-2F2F-994A-A97C0B11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072416-14CB-91DF-F0CF-5371CA9E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C94839-C611-F870-315B-C6973080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51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88173-0CFE-54C2-46B6-40287168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6E10A0-10B5-EAC5-E28D-75749F81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2FDE97-427F-5703-C6C7-E8591C8D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C02ED6-1068-6E4F-3923-E207F4BF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D54D5D-EEA4-E297-9307-8A567C7D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11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231A1-A2A0-0C6D-3BF5-736B0BFF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931FFD-FA04-8F1C-78F5-04FBB8C9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3EB859-1272-D30C-49F3-74F0367D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74F619-6320-9BC3-416A-935201B9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9D67C7-800E-2B73-7C6A-642DBF24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BF09A8-BEE2-D8BE-2A24-53C2217B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07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3D9F3-F737-5940-D030-D114DE2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3E8C63-738A-3A48-61B6-C11F874A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2C5FAE-4D0A-3A05-91A0-C90C9772B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25DF07-F08B-11B0-54E0-8F40A146C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B852E2-69FD-18F6-3D1E-C705E4865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31333C-76D4-7847-04B9-6F271DC1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6D562E-EBCC-5CE0-1C2D-19662E3B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7FD6D6-B371-0B65-14CF-006791E9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11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3569C-EDEB-6CEA-2E7F-4ABF6032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538F97-43EB-7C43-D0F8-9BECA44B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EC8B58-3C81-FDE0-693C-04D89278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D69F16-2BAC-6F65-EC50-640C52A1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06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092902-6655-2165-DCAC-7247D126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9E5E05-C478-B446-255C-AE8ED16F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3E3939-FD06-FDC0-ACC8-63E7ADD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71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8D172-8ADF-FDA2-A3CF-5D878AB2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083A0B-0D44-50B1-3EA1-21719941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2B3DDF-6A13-8DBE-F6FA-AACEC77F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FC17FF-EAD1-89D8-875A-D575B3ED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24BCB1-5390-4AB2-8122-162B840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820E5F-C288-1168-A3B7-CDB4CA57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8E7A3-EC84-D9C7-6B95-027390AE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B9FFB4-5458-1A96-9FEC-2FCAA3597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750A1D-54E9-9500-56D8-E449F326B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B8978D-5F7E-8F82-1CC1-1665E999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2C561D-029A-0E2F-D5F8-FEE4DC7B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A27B1D-EF6E-FADB-F04E-63E33B7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89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8EAECA-EBBC-9A53-890F-128817DC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32AAD9-27BD-A3C8-7750-6461C7692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421717-7E75-F5EF-38D6-66E1948D2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C40FE8-AD37-49A5-83E3-0C093BC020D7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10DC7-D116-CE62-BF3C-95F644F5C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720025-ADAD-B7DD-333A-E0ECFFA6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5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6007BA-20DF-21D0-7C6F-A92A7AA5F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6AE81-54A1-C1A8-F3ED-A09F9C6B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05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2F10-7D7A-DDFD-CCB1-278761DBF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D112575-54B7-439C-175A-C44767881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A6DD-DA0D-998A-85E4-0B402C178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477DA5A-011C-31F6-FD8A-B978483A8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AE1D9-E313-F1E5-2C1B-F17B4B363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366B5E-3C6C-A3E5-B4B5-E98931098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0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AD398-D975-7EC0-F4ED-C99BBBBF3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5A69030-A9EA-19B2-BFFF-785E82EF2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2B38-DA54-70DB-FBB1-1400AA80F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28E71A4-0A50-B751-D0A5-64A1BC48B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B3581-EF8F-3738-E67E-3DCE9C83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0C7E8E4-66DF-553A-DB43-0F9FFD88C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F8BB-B054-FEFD-A572-3BA83168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DEE8320-ED09-C2CD-EF7E-AAD71286F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4DE6F-C30A-C8B2-8E67-377E1E22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70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Infolección 11 (4to TRI 2025)</Template>
  <TotalTime>789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Amon Soares Silva</dc:creator>
  <cp:lastModifiedBy>Neemias Informatica Lima</cp:lastModifiedBy>
  <cp:revision>3</cp:revision>
  <dcterms:created xsi:type="dcterms:W3CDTF">2026-01-30T21:10:20Z</dcterms:created>
  <dcterms:modified xsi:type="dcterms:W3CDTF">2026-04-10T16:46:04Z</dcterms:modified>
</cp:coreProperties>
</file>