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6" r:id="rId3"/>
    <p:sldId id="257" r:id="rId4"/>
    <p:sldId id="258" r:id="rId5"/>
    <p:sldId id="261" r:id="rId6"/>
    <p:sldId id="262" r:id="rId7"/>
    <p:sldId id="263" r:id="rId8"/>
    <p:sldId id="268" r:id="rId9"/>
    <p:sldId id="269" r:id="rId10"/>
    <p:sldId id="266" r:id="rId11"/>
    <p:sldId id="267" r:id="rId12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464CF1-748E-4AF3-AF20-6CC4E97B7CDA}" v="6" dt="2025-12-26T20:51:24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8" autoAdjust="0"/>
  </p:normalViewPr>
  <p:slideViewPr>
    <p:cSldViewPr snapToGrid="0">
      <p:cViewPr varScale="1">
        <p:scale>
          <a:sx n="69" d="100"/>
          <a:sy n="69" d="100"/>
        </p:scale>
        <p:origin x="1205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5D8413D4-2C8F-4CC7-8535-72AD15A0C5DC}"/>
    <pc:docChg chg="custSel addSld delSld modSld sldOrd">
      <pc:chgData name="Neemias Informatica Lima" userId="b77af7bd85500281" providerId="LiveId" clId="{5D8413D4-2C8F-4CC7-8535-72AD15A0C5DC}" dt="2025-12-12T10:36:39.578" v="382" actId="962"/>
      <pc:docMkLst>
        <pc:docMk/>
      </pc:docMkLst>
      <pc:sldChg chg="addSp delSp modSp mod">
        <pc:chgData name="Neemias Informatica Lima" userId="b77af7bd85500281" providerId="LiveId" clId="{5D8413D4-2C8F-4CC7-8535-72AD15A0C5DC}" dt="2025-12-11T13:51:29.332" v="358" actId="962"/>
        <pc:sldMkLst>
          <pc:docMk/>
          <pc:sldMk cId="2210036356" sldId="256"/>
        </pc:sldMkLst>
      </pc:sldChg>
      <pc:sldChg chg="addSp delSp modSp mod">
        <pc:chgData name="Neemias Informatica Lima" userId="b77af7bd85500281" providerId="LiveId" clId="{5D8413D4-2C8F-4CC7-8535-72AD15A0C5DC}" dt="2025-12-11T13:51:47.697" v="364" actId="962"/>
        <pc:sldMkLst>
          <pc:docMk/>
          <pc:sldMk cId="1837362798" sldId="257"/>
        </pc:sldMkLst>
      </pc:sldChg>
      <pc:sldChg chg="addSp delSp modSp mod">
        <pc:chgData name="Neemias Informatica Lima" userId="b77af7bd85500281" providerId="LiveId" clId="{5D8413D4-2C8F-4CC7-8535-72AD15A0C5DC}" dt="2025-12-11T13:51:54.940" v="367" actId="962"/>
        <pc:sldMkLst>
          <pc:docMk/>
          <pc:sldMk cId="873896514" sldId="258"/>
        </pc:sldMkLst>
      </pc:sldChg>
      <pc:sldChg chg="addSp delSp modSp mod">
        <pc:chgData name="Neemias Informatica Lima" userId="b77af7bd85500281" providerId="LiveId" clId="{5D8413D4-2C8F-4CC7-8535-72AD15A0C5DC}" dt="2025-12-11T13:52:10.009" v="370" actId="962"/>
        <pc:sldMkLst>
          <pc:docMk/>
          <pc:sldMk cId="3297107713" sldId="261"/>
        </pc:sldMkLst>
      </pc:sldChg>
      <pc:sldChg chg="addSp delSp modSp mod">
        <pc:chgData name="Neemias Informatica Lima" userId="b77af7bd85500281" providerId="LiveId" clId="{5D8413D4-2C8F-4CC7-8535-72AD15A0C5DC}" dt="2025-12-11T13:52:17.045" v="373" actId="962"/>
        <pc:sldMkLst>
          <pc:docMk/>
          <pc:sldMk cId="154525927" sldId="262"/>
        </pc:sldMkLst>
      </pc:sldChg>
      <pc:sldChg chg="addSp delSp modSp mod">
        <pc:chgData name="Neemias Informatica Lima" userId="b77af7bd85500281" providerId="LiveId" clId="{5D8413D4-2C8F-4CC7-8535-72AD15A0C5DC}" dt="2025-12-11T13:52:22.387" v="376" actId="962"/>
        <pc:sldMkLst>
          <pc:docMk/>
          <pc:sldMk cId="3044925736" sldId="263"/>
        </pc:sldMkLst>
      </pc:sldChg>
      <pc:sldChg chg="addSp delSp modSp mod">
        <pc:chgData name="Neemias Informatica Lima" userId="b77af7bd85500281" providerId="LiveId" clId="{5D8413D4-2C8F-4CC7-8535-72AD15A0C5DC}" dt="2025-12-11T13:52:31.236" v="379" actId="962"/>
        <pc:sldMkLst>
          <pc:docMk/>
          <pc:sldMk cId="2573325739" sldId="268"/>
        </pc:sldMkLst>
      </pc:sldChg>
      <pc:sldChg chg="addSp delSp modSp add mod">
        <pc:chgData name="Neemias Informatica Lima" userId="b77af7bd85500281" providerId="LiveId" clId="{5D8413D4-2C8F-4CC7-8535-72AD15A0C5DC}" dt="2025-12-12T10:36:39.578" v="382" actId="962"/>
        <pc:sldMkLst>
          <pc:docMk/>
          <pc:sldMk cId="3599840359" sldId="269"/>
        </pc:sldMkLst>
      </pc:sldChg>
    </pc:docChg>
  </pc:docChgLst>
  <pc:docChgLst>
    <pc:chgData name="Neemias Informatica Lima" userId="b77af7bd85500281" providerId="LiveId" clId="{9F076688-C27E-4ADB-A555-BD203051690D}"/>
    <pc:docChg chg="custSel addSld delSld modSld sldOrd">
      <pc:chgData name="Neemias Informatica Lima" userId="b77af7bd85500281" providerId="LiveId" clId="{9F076688-C27E-4ADB-A555-BD203051690D}" dt="2025-12-26T20:51:51.477" v="88" actId="962"/>
      <pc:docMkLst>
        <pc:docMk/>
      </pc:docMkLst>
      <pc:sldChg chg="addSp delSp modSp mod">
        <pc:chgData name="Neemias Informatica Lima" userId="b77af7bd85500281" providerId="LiveId" clId="{9F076688-C27E-4ADB-A555-BD203051690D}" dt="2025-12-24T10:44:43.774" v="65" actId="962"/>
        <pc:sldMkLst>
          <pc:docMk/>
          <pc:sldMk cId="2210036356" sldId="256"/>
        </pc:sldMkLst>
        <pc:spChg chg="add">
          <ac:chgData name="Neemias Informatica Lima" userId="b77af7bd85500281" providerId="LiveId" clId="{9F076688-C27E-4ADB-A555-BD203051690D}" dt="2025-12-18T09:24:12.191" v="11"/>
          <ac:spMkLst>
            <pc:docMk/>
            <pc:sldMk cId="2210036356" sldId="256"/>
            <ac:spMk id="3" creationId="{452752AE-CC9E-5B01-4F82-F3AA301D6228}"/>
          </ac:spMkLst>
        </pc:spChg>
        <pc:picChg chg="add mod">
          <ac:chgData name="Neemias Informatica Lima" userId="b77af7bd85500281" providerId="LiveId" clId="{9F076688-C27E-4ADB-A555-BD203051690D}" dt="2025-12-24T10:44:43.774" v="65" actId="962"/>
          <ac:picMkLst>
            <pc:docMk/>
            <pc:sldMk cId="2210036356" sldId="256"/>
            <ac:picMk id="4" creationId="{490F5AEB-5C58-4C1D-8B56-8AF695E988E2}"/>
          </ac:picMkLst>
        </pc:picChg>
      </pc:sldChg>
      <pc:sldChg chg="addSp delSp modSp mod">
        <pc:chgData name="Neemias Informatica Lima" userId="b77af7bd85500281" providerId="LiveId" clId="{9F076688-C27E-4ADB-A555-BD203051690D}" dt="2025-12-24T10:44:52.243" v="68" actId="962"/>
        <pc:sldMkLst>
          <pc:docMk/>
          <pc:sldMk cId="1837362798" sldId="257"/>
        </pc:sldMkLst>
        <pc:picChg chg="add mod">
          <ac:chgData name="Neemias Informatica Lima" userId="b77af7bd85500281" providerId="LiveId" clId="{9F076688-C27E-4ADB-A555-BD203051690D}" dt="2025-12-24T10:44:52.243" v="68" actId="962"/>
          <ac:picMkLst>
            <pc:docMk/>
            <pc:sldMk cId="1837362798" sldId="257"/>
            <ac:picMk id="4" creationId="{88FA0EE7-31F4-3C91-DA13-54335A996CDE}"/>
          </ac:picMkLst>
        </pc:picChg>
      </pc:sldChg>
      <pc:sldChg chg="addSp delSp modSp mod">
        <pc:chgData name="Neemias Informatica Lima" userId="b77af7bd85500281" providerId="LiveId" clId="{9F076688-C27E-4ADB-A555-BD203051690D}" dt="2025-12-24T10:45:00.742" v="71" actId="962"/>
        <pc:sldMkLst>
          <pc:docMk/>
          <pc:sldMk cId="873896514" sldId="258"/>
        </pc:sldMkLst>
        <pc:picChg chg="add mod">
          <ac:chgData name="Neemias Informatica Lima" userId="b77af7bd85500281" providerId="LiveId" clId="{9F076688-C27E-4ADB-A555-BD203051690D}" dt="2025-12-24T10:45:00.742" v="71" actId="962"/>
          <ac:picMkLst>
            <pc:docMk/>
            <pc:sldMk cId="873896514" sldId="258"/>
            <ac:picMk id="4" creationId="{9227126A-6CA3-23C6-1835-3A8A562F0343}"/>
          </ac:picMkLst>
        </pc:picChg>
      </pc:sldChg>
      <pc:sldChg chg="addSp delSp modSp mod">
        <pc:chgData name="Neemias Informatica Lima" userId="b77af7bd85500281" providerId="LiveId" clId="{9F076688-C27E-4ADB-A555-BD203051690D}" dt="2025-12-24T10:45:08.638" v="74" actId="962"/>
        <pc:sldMkLst>
          <pc:docMk/>
          <pc:sldMk cId="3297107713" sldId="261"/>
        </pc:sldMkLst>
        <pc:picChg chg="add mod">
          <ac:chgData name="Neemias Informatica Lima" userId="b77af7bd85500281" providerId="LiveId" clId="{9F076688-C27E-4ADB-A555-BD203051690D}" dt="2025-12-24T10:45:08.638" v="74" actId="962"/>
          <ac:picMkLst>
            <pc:docMk/>
            <pc:sldMk cId="3297107713" sldId="261"/>
            <ac:picMk id="4" creationId="{E0575C3B-E6EC-1235-2D81-16161E34DF63}"/>
          </ac:picMkLst>
        </pc:picChg>
      </pc:sldChg>
      <pc:sldChg chg="addSp delSp modSp mod">
        <pc:chgData name="Neemias Informatica Lima" userId="b77af7bd85500281" providerId="LiveId" clId="{9F076688-C27E-4ADB-A555-BD203051690D}" dt="2025-12-24T10:45:22.282" v="77" actId="962"/>
        <pc:sldMkLst>
          <pc:docMk/>
          <pc:sldMk cId="154525927" sldId="262"/>
        </pc:sldMkLst>
        <pc:picChg chg="add mod">
          <ac:chgData name="Neemias Informatica Lima" userId="b77af7bd85500281" providerId="LiveId" clId="{9F076688-C27E-4ADB-A555-BD203051690D}" dt="2025-12-24T10:45:22.282" v="77" actId="962"/>
          <ac:picMkLst>
            <pc:docMk/>
            <pc:sldMk cId="154525927" sldId="262"/>
            <ac:picMk id="4" creationId="{644265DC-436F-C8A5-5D9E-08EEE1831058}"/>
          </ac:picMkLst>
        </pc:picChg>
      </pc:sldChg>
      <pc:sldChg chg="addSp delSp modSp mod">
        <pc:chgData name="Neemias Informatica Lima" userId="b77af7bd85500281" providerId="LiveId" clId="{9F076688-C27E-4ADB-A555-BD203051690D}" dt="2025-12-24T10:45:29.955" v="80" actId="962"/>
        <pc:sldMkLst>
          <pc:docMk/>
          <pc:sldMk cId="3044925736" sldId="263"/>
        </pc:sldMkLst>
        <pc:picChg chg="add mod">
          <ac:chgData name="Neemias Informatica Lima" userId="b77af7bd85500281" providerId="LiveId" clId="{9F076688-C27E-4ADB-A555-BD203051690D}" dt="2025-12-24T10:45:29.955" v="80" actId="962"/>
          <ac:picMkLst>
            <pc:docMk/>
            <pc:sldMk cId="3044925736" sldId="263"/>
            <ac:picMk id="4" creationId="{4A62781F-7A26-97D5-DD3F-3B7B8ACDD30A}"/>
          </ac:picMkLst>
        </pc:picChg>
      </pc:sldChg>
      <pc:sldChg chg="addSp delSp modSp mod">
        <pc:chgData name="Neemias Informatica Lima" userId="b77af7bd85500281" providerId="LiveId" clId="{9F076688-C27E-4ADB-A555-BD203051690D}" dt="2025-12-26T20:51:46.455" v="85" actId="962"/>
        <pc:sldMkLst>
          <pc:docMk/>
          <pc:sldMk cId="2573325739" sldId="268"/>
        </pc:sldMkLst>
        <pc:picChg chg="add mod">
          <ac:chgData name="Neemias Informatica Lima" userId="b77af7bd85500281" providerId="LiveId" clId="{9F076688-C27E-4ADB-A555-BD203051690D}" dt="2025-12-26T20:51:46.455" v="85" actId="962"/>
          <ac:picMkLst>
            <pc:docMk/>
            <pc:sldMk cId="2573325739" sldId="268"/>
            <ac:picMk id="3" creationId="{B4BF99AD-2866-644E-F69C-123C5F3A6A99}"/>
          </ac:picMkLst>
        </pc:picChg>
      </pc:sldChg>
      <pc:sldChg chg="addSp delSp modSp mod">
        <pc:chgData name="Neemias Informatica Lima" userId="b77af7bd85500281" providerId="LiveId" clId="{9F076688-C27E-4ADB-A555-BD203051690D}" dt="2025-12-26T20:51:51.477" v="88" actId="962"/>
        <pc:sldMkLst>
          <pc:docMk/>
          <pc:sldMk cId="3599840359" sldId="269"/>
        </pc:sldMkLst>
        <pc:spChg chg="add del">
          <ac:chgData name="Neemias Informatica Lima" userId="b77af7bd85500281" providerId="LiveId" clId="{9F076688-C27E-4ADB-A555-BD203051690D}" dt="2025-12-26T20:51:24.557" v="82" actId="478"/>
          <ac:spMkLst>
            <pc:docMk/>
            <pc:sldMk cId="3599840359" sldId="269"/>
            <ac:spMk id="2" creationId="{DEE98401-623D-C5A3-3E3E-BB875171285F}"/>
          </ac:spMkLst>
        </pc:spChg>
        <pc:picChg chg="add mod">
          <ac:chgData name="Neemias Informatica Lima" userId="b77af7bd85500281" providerId="LiveId" clId="{9F076688-C27E-4ADB-A555-BD203051690D}" dt="2025-12-26T20:51:51.477" v="88" actId="962"/>
          <ac:picMkLst>
            <pc:docMk/>
            <pc:sldMk cId="3599840359" sldId="269"/>
            <ac:picMk id="4" creationId="{39A40FC5-C7B0-231C-522F-70F3A15EC037}"/>
          </ac:picMkLst>
        </pc:picChg>
      </pc:sldChg>
      <pc:sldChg chg="addSp delSp modSp add mod ord">
        <pc:chgData name="Neemias Informatica Lima" userId="b77af7bd85500281" providerId="LiveId" clId="{9F076688-C27E-4ADB-A555-BD203051690D}" dt="2025-12-24T10:44:40.407" v="62"/>
        <pc:sldMkLst>
          <pc:docMk/>
          <pc:sldMk cId="4290400360" sldId="270"/>
        </pc:sldMkLst>
        <pc:picChg chg="add mod">
          <ac:chgData name="Neemias Informatica Lima" userId="b77af7bd85500281" providerId="LiveId" clId="{9F076688-C27E-4ADB-A555-BD203051690D}" dt="2025-12-24T10:44:24.655" v="60" actId="962"/>
          <ac:picMkLst>
            <pc:docMk/>
            <pc:sldMk cId="4290400360" sldId="270"/>
            <ac:picMk id="6" creationId="{CC1ACEE6-F728-D8D4-8337-6EC761DDE43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926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132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109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910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8551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315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7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1953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84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123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993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26/12/2025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246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Info_licao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42B0F-2AF5-5AE6-AA23-14A139F87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CC1ACEE6-F728-D8D4-8337-6EC761DDE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0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4045429" y="1003223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4º TRIMESTRE DE 2025</a:t>
            </a:r>
          </a:p>
        </p:txBody>
      </p:sp>
      <p:sp>
        <p:nvSpPr>
          <p:cNvPr id="8" name="CaixaDeTexto 7">
            <a:hlinkClick r:id="rId3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</a:t>
            </a:r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  <a:hlinkClick r:id="rId3"/>
              </a:rPr>
              <a:t>https://t.me/Info_licao</a:t>
            </a:r>
            <a:endParaRPr lang="pt-BR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DF6AA3-2CCB-4FD9-5665-401644183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99733"/>
            <a:ext cx="12192001" cy="4766125"/>
          </a:xfrm>
          <a:prstGeom prst="rect">
            <a:avLst/>
          </a:prstGeom>
        </p:spPr>
      </p:pic>
      <p:pic>
        <p:nvPicPr>
          <p:cNvPr id="7" name="Imagem 6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DC0FF0A-07F5-54A6-A67C-CF360924D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58"/>
          <a:stretch>
            <a:fillRect/>
          </a:stretch>
        </p:blipFill>
        <p:spPr>
          <a:xfrm>
            <a:off x="0" y="2099733"/>
            <a:ext cx="12192000" cy="47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452752AE-CC9E-5B01-4F82-F3AA301D62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490F5AEB-5C58-4C1D-8B56-8AF695E98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3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abela&#10;&#10;O conteúdo gerado por IA pode estar incorreto.">
            <a:extLst>
              <a:ext uri="{FF2B5EF4-FFF2-40B4-BE49-F238E27FC236}">
                <a16:creationId xmlns:a16="http://schemas.microsoft.com/office/drawing/2014/main" id="{88FA0EE7-31F4-3C91-DA13-54335A996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62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inha do tempo&#10;&#10;O conteúdo gerado por IA pode estar incorreto.">
            <a:extLst>
              <a:ext uri="{FF2B5EF4-FFF2-40B4-BE49-F238E27FC236}">
                <a16:creationId xmlns:a16="http://schemas.microsoft.com/office/drawing/2014/main" id="{9227126A-6CA3-23C6-1835-3A8A562F0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9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E0575C3B-E6EC-1235-2D81-16161E34D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Site&#10;&#10;O conteúdo gerado por IA pode estar incorreto.">
            <a:extLst>
              <a:ext uri="{FF2B5EF4-FFF2-40B4-BE49-F238E27FC236}">
                <a16:creationId xmlns:a16="http://schemas.microsoft.com/office/drawing/2014/main" id="{644265DC-436F-C8A5-5D9E-08EEE183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plicativo&#10;&#10;O conteúdo gerado por IA pode estar incorreto.">
            <a:extLst>
              <a:ext uri="{FF2B5EF4-FFF2-40B4-BE49-F238E27FC236}">
                <a16:creationId xmlns:a16="http://schemas.microsoft.com/office/drawing/2014/main" id="{4A62781F-7A26-97D5-DD3F-3B7B8ACD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2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7447D-3455-C5B0-F9EE-AD63E99F0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B4BF99AD-2866-644E-F69C-123C5F3A6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2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25E0A-4DDC-DC8C-B7D3-EEC9A689B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39A40FC5-C7B0-231C-522F-70F3A15EC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40359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1252</TotalTime>
  <Words>17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Gill Sans MT</vt:lpstr>
      <vt:lpstr>Pacote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Informatica Lima</cp:lastModifiedBy>
  <cp:revision>110</cp:revision>
  <dcterms:created xsi:type="dcterms:W3CDTF">2021-06-09T13:46:04Z</dcterms:created>
  <dcterms:modified xsi:type="dcterms:W3CDTF">2025-12-26T20:51:55Z</dcterms:modified>
</cp:coreProperties>
</file>