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8" r:id="rId8"/>
    <p:sldId id="269" r:id="rId9"/>
    <p:sldId id="270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33574-06E6-4479-8039-FBD602EADC94}" v="9" dt="2025-12-19T17:18:36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120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2-12T10:36:39.578" v="382" actId="962"/>
      <pc:docMkLst>
        <pc:docMk/>
      </pc:docMkLst>
      <pc:sldChg chg="addSp delSp modSp mod">
        <pc:chgData name="Neemias Informatica Lima" userId="b77af7bd85500281" providerId="LiveId" clId="{5D8413D4-2C8F-4CC7-8535-72AD15A0C5DC}" dt="2025-12-11T13:51:29.332" v="358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D8413D4-2C8F-4CC7-8535-72AD15A0C5DC}" dt="2025-12-11T13:51:47.697" v="36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D8413D4-2C8F-4CC7-8535-72AD15A0C5DC}" dt="2025-12-11T13:51:54.940" v="36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D8413D4-2C8F-4CC7-8535-72AD15A0C5DC}" dt="2025-12-11T13:52:10.009" v="370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D8413D4-2C8F-4CC7-8535-72AD15A0C5DC}" dt="2025-12-11T13:52:17.045" v="37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D8413D4-2C8F-4CC7-8535-72AD15A0C5DC}" dt="2025-12-11T13:52:22.387" v="376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D8413D4-2C8F-4CC7-8535-72AD15A0C5DC}" dt="2025-12-11T13:52:31.236" v="379" actId="962"/>
        <pc:sldMkLst>
          <pc:docMk/>
          <pc:sldMk cId="2573325739" sldId="268"/>
        </pc:sldMkLst>
      </pc:sldChg>
      <pc:sldChg chg="addSp delSp modSp add mod">
        <pc:chgData name="Neemias Informatica Lima" userId="b77af7bd85500281" providerId="LiveId" clId="{5D8413D4-2C8F-4CC7-8535-72AD15A0C5DC}" dt="2025-12-12T10:36:39.578" v="382" actId="962"/>
        <pc:sldMkLst>
          <pc:docMk/>
          <pc:sldMk cId="3599840359" sldId="269"/>
        </pc:sldMkLst>
      </pc:sldChg>
    </pc:docChg>
  </pc:docChgLst>
  <pc:docChgLst>
    <pc:chgData name="Neemias Informatica Lima" userId="b77af7bd85500281" providerId="LiveId" clId="{9F076688-C27E-4ADB-A555-BD203051690D}"/>
    <pc:docChg chg="custSel addSld delSld modSld">
      <pc:chgData name="Neemias Informatica Lima" userId="b77af7bd85500281" providerId="LiveId" clId="{9F076688-C27E-4ADB-A555-BD203051690D}" dt="2025-12-19T17:18:36.449" v="44" actId="962"/>
      <pc:docMkLst>
        <pc:docMk/>
      </pc:docMkLst>
      <pc:sldChg chg="addSp delSp modSp mod">
        <pc:chgData name="Neemias Informatica Lima" userId="b77af7bd85500281" providerId="LiveId" clId="{9F076688-C27E-4ADB-A555-BD203051690D}" dt="2025-12-18T09:25:04.836" v="16" actId="962"/>
        <pc:sldMkLst>
          <pc:docMk/>
          <pc:sldMk cId="2210036356" sldId="256"/>
        </pc:sldMkLst>
        <pc:spChg chg="add del">
          <ac:chgData name="Neemias Informatica Lima" userId="b77af7bd85500281" providerId="LiveId" clId="{9F076688-C27E-4ADB-A555-BD203051690D}" dt="2025-12-18T09:24:07.974" v="10" actId="478"/>
          <ac:spMkLst>
            <pc:docMk/>
            <pc:sldMk cId="2210036356" sldId="256"/>
            <ac:spMk id="2" creationId="{B24D358A-0FCF-7BBE-D985-6671AC776A4A}"/>
          </ac:spMkLst>
        </pc:spChg>
        <pc:spChg chg="add">
          <ac:chgData name="Neemias Informatica Lima" userId="b77af7bd85500281" providerId="LiveId" clId="{9F076688-C27E-4ADB-A555-BD203051690D}" dt="2025-12-18T09:24:12.191" v="11"/>
          <ac:spMkLst>
            <pc:docMk/>
            <pc:sldMk cId="2210036356" sldId="256"/>
            <ac:spMk id="3" creationId="{452752AE-CC9E-5B01-4F82-F3AA301D6228}"/>
          </ac:spMkLst>
        </pc:spChg>
        <pc:spChg chg="add del mod">
          <ac:chgData name="Neemias Informatica Lima" userId="b77af7bd85500281" providerId="LiveId" clId="{9F076688-C27E-4ADB-A555-BD203051690D}" dt="2025-12-18T09:24:27.268" v="13" actId="478"/>
          <ac:spMkLst>
            <pc:docMk/>
            <pc:sldMk cId="2210036356" sldId="256"/>
            <ac:spMk id="4" creationId="{52F12F9E-46A0-A43D-085F-920C045DC35C}"/>
          </ac:spMkLst>
        </pc:spChg>
        <pc:picChg chg="del">
          <ac:chgData name="Neemias Informatica Lima" userId="b77af7bd85500281" providerId="LiveId" clId="{9F076688-C27E-4ADB-A555-BD203051690D}" dt="2025-12-18T09:21:16.530" v="0" actId="478"/>
          <ac:picMkLst>
            <pc:docMk/>
            <pc:sldMk cId="2210036356" sldId="256"/>
            <ac:picMk id="3" creationId="{F003CA8A-F3F2-A257-DBC8-F746A9415A3A}"/>
          </ac:picMkLst>
        </pc:picChg>
        <pc:picChg chg="add mod">
          <ac:chgData name="Neemias Informatica Lima" userId="b77af7bd85500281" providerId="LiveId" clId="{9F076688-C27E-4ADB-A555-BD203051690D}" dt="2025-12-18T09:25:04.836" v="16" actId="962"/>
          <ac:picMkLst>
            <pc:docMk/>
            <pc:sldMk cId="2210036356" sldId="256"/>
            <ac:picMk id="6" creationId="{4DA85092-5181-CD70-C693-6125D18B87C5}"/>
          </ac:picMkLst>
        </pc:picChg>
      </pc:sldChg>
      <pc:sldChg chg="addSp delSp modSp mod">
        <pc:chgData name="Neemias Informatica Lima" userId="b77af7bd85500281" providerId="LiveId" clId="{9F076688-C27E-4ADB-A555-BD203051690D}" dt="2025-12-18T09:25:10.949" v="19" actId="962"/>
        <pc:sldMkLst>
          <pc:docMk/>
          <pc:sldMk cId="1837362798" sldId="257"/>
        </pc:sldMkLst>
        <pc:picChg chg="add mod">
          <ac:chgData name="Neemias Informatica Lima" userId="b77af7bd85500281" providerId="LiveId" clId="{9F076688-C27E-4ADB-A555-BD203051690D}" dt="2025-12-18T09:25:10.949" v="19" actId="962"/>
          <ac:picMkLst>
            <pc:docMk/>
            <pc:sldMk cId="1837362798" sldId="257"/>
            <ac:picMk id="3" creationId="{4575FCB8-1BC0-0AC1-2BC3-E4434521E29A}"/>
          </ac:picMkLst>
        </pc:picChg>
        <pc:picChg chg="del">
          <ac:chgData name="Neemias Informatica Lima" userId="b77af7bd85500281" providerId="LiveId" clId="{9F076688-C27E-4ADB-A555-BD203051690D}" dt="2025-12-18T09:21:45.925" v="2" actId="478"/>
          <ac:picMkLst>
            <pc:docMk/>
            <pc:sldMk cId="1837362798" sldId="257"/>
            <ac:picMk id="3" creationId="{79769971-1CE0-8766-5C8F-50585A74DF22}"/>
          </ac:picMkLst>
        </pc:picChg>
      </pc:sldChg>
      <pc:sldChg chg="addSp delSp modSp mod">
        <pc:chgData name="Neemias Informatica Lima" userId="b77af7bd85500281" providerId="LiveId" clId="{9F076688-C27E-4ADB-A555-BD203051690D}" dt="2025-12-18T09:25:18.828" v="22" actId="962"/>
        <pc:sldMkLst>
          <pc:docMk/>
          <pc:sldMk cId="873896514" sldId="258"/>
        </pc:sldMkLst>
        <pc:picChg chg="add mod">
          <ac:chgData name="Neemias Informatica Lima" userId="b77af7bd85500281" providerId="LiveId" clId="{9F076688-C27E-4ADB-A555-BD203051690D}" dt="2025-12-18T09:25:18.828" v="22" actId="962"/>
          <ac:picMkLst>
            <pc:docMk/>
            <pc:sldMk cId="873896514" sldId="258"/>
            <ac:picMk id="3" creationId="{0DE63138-54E4-65A6-B123-BDE92B858533}"/>
          </ac:picMkLst>
        </pc:picChg>
        <pc:picChg chg="del">
          <ac:chgData name="Neemias Informatica Lima" userId="b77af7bd85500281" providerId="LiveId" clId="{9F076688-C27E-4ADB-A555-BD203051690D}" dt="2025-12-18T09:21:46.869" v="3" actId="478"/>
          <ac:picMkLst>
            <pc:docMk/>
            <pc:sldMk cId="873896514" sldId="258"/>
            <ac:picMk id="3" creationId="{E3E23E81-22A9-484A-FA17-53A84CD35CAF}"/>
          </ac:picMkLst>
        </pc:picChg>
      </pc:sldChg>
      <pc:sldChg chg="del">
        <pc:chgData name="Neemias Informatica Lima" userId="b77af7bd85500281" providerId="LiveId" clId="{9F076688-C27E-4ADB-A555-BD203051690D}" dt="2025-12-18T09:21:44.432" v="1" actId="47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9F076688-C27E-4ADB-A555-BD203051690D}" dt="2025-12-18T09:25:25.111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9F076688-C27E-4ADB-A555-BD203051690D}" dt="2025-12-18T09:25:25.111" v="25" actId="962"/>
          <ac:picMkLst>
            <pc:docMk/>
            <pc:sldMk cId="3297107713" sldId="261"/>
            <ac:picMk id="3" creationId="{3E90A74D-9888-E00F-2D41-29A2B8B4DDA5}"/>
          </ac:picMkLst>
        </pc:picChg>
        <pc:picChg chg="del">
          <ac:chgData name="Neemias Informatica Lima" userId="b77af7bd85500281" providerId="LiveId" clId="{9F076688-C27E-4ADB-A555-BD203051690D}" dt="2025-12-18T09:21:47.941" v="4" actId="478"/>
          <ac:picMkLst>
            <pc:docMk/>
            <pc:sldMk cId="3297107713" sldId="261"/>
            <ac:picMk id="3" creationId="{F2548423-531B-3A81-C62B-BA14C9B5A50E}"/>
          </ac:picMkLst>
        </pc:picChg>
      </pc:sldChg>
      <pc:sldChg chg="addSp delSp modSp mod">
        <pc:chgData name="Neemias Informatica Lima" userId="b77af7bd85500281" providerId="LiveId" clId="{9F076688-C27E-4ADB-A555-BD203051690D}" dt="2025-12-18T09:25:31.324" v="28" actId="962"/>
        <pc:sldMkLst>
          <pc:docMk/>
          <pc:sldMk cId="154525927" sldId="262"/>
        </pc:sldMkLst>
        <pc:picChg chg="del">
          <ac:chgData name="Neemias Informatica Lima" userId="b77af7bd85500281" providerId="LiveId" clId="{9F076688-C27E-4ADB-A555-BD203051690D}" dt="2025-12-18T09:21:49.181" v="5" actId="478"/>
          <ac:picMkLst>
            <pc:docMk/>
            <pc:sldMk cId="154525927" sldId="262"/>
            <ac:picMk id="3" creationId="{4D939C8B-B48F-3533-C4FB-19E9542F10DD}"/>
          </ac:picMkLst>
        </pc:picChg>
        <pc:picChg chg="add mod">
          <ac:chgData name="Neemias Informatica Lima" userId="b77af7bd85500281" providerId="LiveId" clId="{9F076688-C27E-4ADB-A555-BD203051690D}" dt="2025-12-18T09:25:31.324" v="28" actId="962"/>
          <ac:picMkLst>
            <pc:docMk/>
            <pc:sldMk cId="154525927" sldId="262"/>
            <ac:picMk id="3" creationId="{C6014810-B727-A86E-4C97-F94638E24DE0}"/>
          </ac:picMkLst>
        </pc:picChg>
      </pc:sldChg>
      <pc:sldChg chg="addSp delSp modSp mod">
        <pc:chgData name="Neemias Informatica Lima" userId="b77af7bd85500281" providerId="LiveId" clId="{9F076688-C27E-4ADB-A555-BD203051690D}" dt="2025-12-18T09:25:39.259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9F076688-C27E-4ADB-A555-BD203051690D}" dt="2025-12-18T09:25:39.259" v="31" actId="962"/>
          <ac:picMkLst>
            <pc:docMk/>
            <pc:sldMk cId="3044925736" sldId="263"/>
            <ac:picMk id="3" creationId="{15D38950-5153-E4BA-1065-3587AD031AC2}"/>
          </ac:picMkLst>
        </pc:picChg>
        <pc:picChg chg="del">
          <ac:chgData name="Neemias Informatica Lima" userId="b77af7bd85500281" providerId="LiveId" clId="{9F076688-C27E-4ADB-A555-BD203051690D}" dt="2025-12-18T09:21:50.751" v="6" actId="478"/>
          <ac:picMkLst>
            <pc:docMk/>
            <pc:sldMk cId="3044925736" sldId="263"/>
            <ac:picMk id="3" creationId="{AA7667AA-7BCA-3CD9-015D-3B8227C6C26B}"/>
          </ac:picMkLst>
        </pc:picChg>
      </pc:sldChg>
      <pc:sldChg chg="addSp delSp modSp mod">
        <pc:chgData name="Neemias Informatica Lima" userId="b77af7bd85500281" providerId="LiveId" clId="{9F076688-C27E-4ADB-A555-BD203051690D}" dt="2025-12-18T09:25:45.465" v="34" actId="962"/>
        <pc:sldMkLst>
          <pc:docMk/>
          <pc:sldMk cId="2573325739" sldId="268"/>
        </pc:sldMkLst>
        <pc:picChg chg="del">
          <ac:chgData name="Neemias Informatica Lima" userId="b77af7bd85500281" providerId="LiveId" clId="{9F076688-C27E-4ADB-A555-BD203051690D}" dt="2025-12-18T09:21:52.229" v="7" actId="478"/>
          <ac:picMkLst>
            <pc:docMk/>
            <pc:sldMk cId="2573325739" sldId="268"/>
            <ac:picMk id="3" creationId="{78598D4F-CF70-72F1-5861-917CF6A7C1A7}"/>
          </ac:picMkLst>
        </pc:picChg>
        <pc:picChg chg="add mod">
          <ac:chgData name="Neemias Informatica Lima" userId="b77af7bd85500281" providerId="LiveId" clId="{9F076688-C27E-4ADB-A555-BD203051690D}" dt="2025-12-18T09:25:45.465" v="34" actId="962"/>
          <ac:picMkLst>
            <pc:docMk/>
            <pc:sldMk cId="2573325739" sldId="268"/>
            <ac:picMk id="3" creationId="{B61D2A0F-0974-4A03-533D-FD1C70D7CB29}"/>
          </ac:picMkLst>
        </pc:picChg>
      </pc:sldChg>
      <pc:sldChg chg="addSp delSp modSp mod">
        <pc:chgData name="Neemias Informatica Lima" userId="b77af7bd85500281" providerId="LiveId" clId="{9F076688-C27E-4ADB-A555-BD203051690D}" dt="2025-12-18T09:25:54.352" v="37" actId="962"/>
        <pc:sldMkLst>
          <pc:docMk/>
          <pc:sldMk cId="3599840359" sldId="269"/>
        </pc:sldMkLst>
        <pc:picChg chg="del">
          <ac:chgData name="Neemias Informatica Lima" userId="b77af7bd85500281" providerId="LiveId" clId="{9F076688-C27E-4ADB-A555-BD203051690D}" dt="2025-12-18T09:21:53.852" v="8" actId="478"/>
          <ac:picMkLst>
            <pc:docMk/>
            <pc:sldMk cId="3599840359" sldId="269"/>
            <ac:picMk id="3" creationId="{2E2DC2C8-CE46-FA31-4434-917750285112}"/>
          </ac:picMkLst>
        </pc:picChg>
        <pc:picChg chg="add mod">
          <ac:chgData name="Neemias Informatica Lima" userId="b77af7bd85500281" providerId="LiveId" clId="{9F076688-C27E-4ADB-A555-BD203051690D}" dt="2025-12-18T09:25:54.352" v="37" actId="962"/>
          <ac:picMkLst>
            <pc:docMk/>
            <pc:sldMk cId="3599840359" sldId="269"/>
            <ac:picMk id="3" creationId="{5C777142-A3F7-BC92-983C-287EB73B7BF4}"/>
          </ac:picMkLst>
        </pc:picChg>
      </pc:sldChg>
      <pc:sldChg chg="addSp delSp modSp add mod">
        <pc:chgData name="Neemias Informatica Lima" userId="b77af7bd85500281" providerId="LiveId" clId="{9F076688-C27E-4ADB-A555-BD203051690D}" dt="2025-12-19T17:18:36.449" v="44" actId="962"/>
        <pc:sldMkLst>
          <pc:docMk/>
          <pc:sldMk cId="4290400360" sldId="270"/>
        </pc:sldMkLst>
        <pc:spChg chg="add del">
          <ac:chgData name="Neemias Informatica Lima" userId="b77af7bd85500281" providerId="LiveId" clId="{9F076688-C27E-4ADB-A555-BD203051690D}" dt="2025-12-19T17:18:22.315" v="41" actId="478"/>
          <ac:spMkLst>
            <pc:docMk/>
            <pc:sldMk cId="4290400360" sldId="270"/>
            <ac:spMk id="2" creationId="{F2A8442D-404D-2EA8-6727-F43F0D46592D}"/>
          </ac:spMkLst>
        </pc:spChg>
        <pc:picChg chg="del">
          <ac:chgData name="Neemias Informatica Lima" userId="b77af7bd85500281" providerId="LiveId" clId="{9F076688-C27E-4ADB-A555-BD203051690D}" dt="2025-12-18T09:26:09.694" v="39" actId="478"/>
          <ac:picMkLst>
            <pc:docMk/>
            <pc:sldMk cId="4290400360" sldId="270"/>
            <ac:picMk id="3" creationId="{54CF5EE3-C80D-C676-8DC8-CAAD7549DD0D}"/>
          </ac:picMkLst>
        </pc:picChg>
        <pc:picChg chg="add mod">
          <ac:chgData name="Neemias Informatica Lima" userId="b77af7bd85500281" providerId="LiveId" clId="{9F076688-C27E-4ADB-A555-BD203051690D}" dt="2025-12-19T17:18:36.449" v="44" actId="962"/>
          <ac:picMkLst>
            <pc:docMk/>
            <pc:sldMk cId="4290400360" sldId="270"/>
            <ac:picMk id="4" creationId="{DCB20111-4F11-2A0A-306D-52424C274E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19/12/2025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452752AE-CC9E-5B01-4F82-F3AA301D62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A85092-5181-CD70-C693-6125D18B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4575FCB8-1BC0-0AC1-2BC3-E4434521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0DE63138-54E4-65A6-B123-BDE92B858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3E90A74D-9888-E00F-2D41-29A2B8B4D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&#10;&#10;O conteúdo gerado por IA pode estar incorreto.">
            <a:extLst>
              <a:ext uri="{FF2B5EF4-FFF2-40B4-BE49-F238E27FC236}">
                <a16:creationId xmlns:a16="http://schemas.microsoft.com/office/drawing/2014/main" id="{C6014810-B727-A86E-4C97-F94638E2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15D38950-5153-E4BA-1065-3587AD031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B61D2A0F-0974-4A03-533D-FD1C70D7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5C777142-A3F7-BC92-983C-287EB73B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2B0F-2AF5-5AE6-AA23-14A139F87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&#10;&#10;O conteúdo gerado por IA pode estar incorreto.">
            <a:extLst>
              <a:ext uri="{FF2B5EF4-FFF2-40B4-BE49-F238E27FC236}">
                <a16:creationId xmlns:a16="http://schemas.microsoft.com/office/drawing/2014/main" id="{DCB20111-4F11-2A0A-306D-52424C27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036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1230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2025-12-19T17:18:39Z</dcterms:modified>
</cp:coreProperties>
</file>