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8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85C72-69C6-4624-92D9-B48CE6BCBA50}" v="9" dt="2025-12-12T10:36:39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32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2-12T10:36:39.578" v="382" actId="962"/>
      <pc:docMkLst>
        <pc:docMk/>
      </pc:docMkLst>
      <pc:sldChg chg="addSp delSp modSp mod">
        <pc:chgData name="Neemias Informatica Lima" userId="b77af7bd85500281" providerId="LiveId" clId="{5D8413D4-2C8F-4CC7-8535-72AD15A0C5DC}" dt="2025-12-11T13:51:29.332" v="358" actId="962"/>
        <pc:sldMkLst>
          <pc:docMk/>
          <pc:sldMk cId="2210036356" sldId="256"/>
        </pc:sldMkLst>
        <pc:picChg chg="add mod">
          <ac:chgData name="Neemias Informatica Lima" userId="b77af7bd85500281" providerId="LiveId" clId="{5D8413D4-2C8F-4CC7-8535-72AD15A0C5DC}" dt="2025-12-11T13:51:29.332" v="358" actId="962"/>
          <ac:picMkLst>
            <pc:docMk/>
            <pc:sldMk cId="2210036356" sldId="256"/>
            <ac:picMk id="3" creationId="{F003CA8A-F3F2-A257-DBC8-F746A9415A3A}"/>
          </ac:picMkLst>
        </pc:picChg>
      </pc:sldChg>
      <pc:sldChg chg="addSp delSp modSp mod">
        <pc:chgData name="Neemias Informatica Lima" userId="b77af7bd85500281" providerId="LiveId" clId="{5D8413D4-2C8F-4CC7-8535-72AD15A0C5DC}" dt="2025-12-11T13:51:47.697" v="364" actId="962"/>
        <pc:sldMkLst>
          <pc:docMk/>
          <pc:sldMk cId="1837362798" sldId="257"/>
        </pc:sldMkLst>
        <pc:picChg chg="add mod">
          <ac:chgData name="Neemias Informatica Lima" userId="b77af7bd85500281" providerId="LiveId" clId="{5D8413D4-2C8F-4CC7-8535-72AD15A0C5DC}" dt="2025-12-11T13:51:47.697" v="364" actId="962"/>
          <ac:picMkLst>
            <pc:docMk/>
            <pc:sldMk cId="1837362798" sldId="257"/>
            <ac:picMk id="3" creationId="{79769971-1CE0-8766-5C8F-50585A74DF22}"/>
          </ac:picMkLst>
        </pc:picChg>
      </pc:sldChg>
      <pc:sldChg chg="addSp delSp modSp mod">
        <pc:chgData name="Neemias Informatica Lima" userId="b77af7bd85500281" providerId="LiveId" clId="{5D8413D4-2C8F-4CC7-8535-72AD15A0C5DC}" dt="2025-12-11T13:51:54.940" v="367" actId="962"/>
        <pc:sldMkLst>
          <pc:docMk/>
          <pc:sldMk cId="873896514" sldId="258"/>
        </pc:sldMkLst>
        <pc:picChg chg="add mod">
          <ac:chgData name="Neemias Informatica Lima" userId="b77af7bd85500281" providerId="LiveId" clId="{5D8413D4-2C8F-4CC7-8535-72AD15A0C5DC}" dt="2025-12-11T13:51:54.940" v="367" actId="962"/>
          <ac:picMkLst>
            <pc:docMk/>
            <pc:sldMk cId="873896514" sldId="258"/>
            <ac:picMk id="3" creationId="{E3E23E81-22A9-484A-FA17-53A84CD35CAF}"/>
          </ac:picMkLst>
        </pc:picChg>
      </pc:sldChg>
      <pc:sldChg chg="addSp delSp modSp mod ord">
        <pc:chgData name="Neemias Informatica Lima" userId="b77af7bd85500281" providerId="LiveId" clId="{5D8413D4-2C8F-4CC7-8535-72AD15A0C5DC}" dt="2025-12-11T13:51:41.327" v="361" actId="962"/>
        <pc:sldMkLst>
          <pc:docMk/>
          <pc:sldMk cId="2571695995" sldId="259"/>
        </pc:sldMkLst>
        <pc:picChg chg="add mod">
          <ac:chgData name="Neemias Informatica Lima" userId="b77af7bd85500281" providerId="LiveId" clId="{5D8413D4-2C8F-4CC7-8535-72AD15A0C5DC}" dt="2025-12-11T13:51:41.327" v="361" actId="962"/>
          <ac:picMkLst>
            <pc:docMk/>
            <pc:sldMk cId="2571695995" sldId="259"/>
            <ac:picMk id="3" creationId="{286BD049-E479-9E37-13EB-142459A5F9D5}"/>
          </ac:picMkLst>
        </pc:picChg>
      </pc:sldChg>
      <pc:sldChg chg="addSp delSp modSp mod">
        <pc:chgData name="Neemias Informatica Lima" userId="b77af7bd85500281" providerId="LiveId" clId="{5D8413D4-2C8F-4CC7-8535-72AD15A0C5DC}" dt="2025-12-11T13:52:10.009" v="370" actId="962"/>
        <pc:sldMkLst>
          <pc:docMk/>
          <pc:sldMk cId="3297107713" sldId="261"/>
        </pc:sldMkLst>
        <pc:picChg chg="add mod">
          <ac:chgData name="Neemias Informatica Lima" userId="b77af7bd85500281" providerId="LiveId" clId="{5D8413D4-2C8F-4CC7-8535-72AD15A0C5DC}" dt="2025-12-11T13:52:10.009" v="370" actId="962"/>
          <ac:picMkLst>
            <pc:docMk/>
            <pc:sldMk cId="3297107713" sldId="261"/>
            <ac:picMk id="3" creationId="{F2548423-531B-3A81-C62B-BA14C9B5A50E}"/>
          </ac:picMkLst>
        </pc:picChg>
      </pc:sldChg>
      <pc:sldChg chg="addSp delSp modSp mod">
        <pc:chgData name="Neemias Informatica Lima" userId="b77af7bd85500281" providerId="LiveId" clId="{5D8413D4-2C8F-4CC7-8535-72AD15A0C5DC}" dt="2025-12-11T13:52:17.045" v="373" actId="962"/>
        <pc:sldMkLst>
          <pc:docMk/>
          <pc:sldMk cId="154525927" sldId="262"/>
        </pc:sldMkLst>
        <pc:picChg chg="add mod">
          <ac:chgData name="Neemias Informatica Lima" userId="b77af7bd85500281" providerId="LiveId" clId="{5D8413D4-2C8F-4CC7-8535-72AD15A0C5DC}" dt="2025-12-11T13:52:17.045" v="373" actId="962"/>
          <ac:picMkLst>
            <pc:docMk/>
            <pc:sldMk cId="154525927" sldId="262"/>
            <ac:picMk id="3" creationId="{4D939C8B-B48F-3533-C4FB-19E9542F10DD}"/>
          </ac:picMkLst>
        </pc:picChg>
      </pc:sldChg>
      <pc:sldChg chg="addSp delSp modSp mod">
        <pc:chgData name="Neemias Informatica Lima" userId="b77af7bd85500281" providerId="LiveId" clId="{5D8413D4-2C8F-4CC7-8535-72AD15A0C5DC}" dt="2025-12-11T13:52:22.387" v="376" actId="962"/>
        <pc:sldMkLst>
          <pc:docMk/>
          <pc:sldMk cId="3044925736" sldId="263"/>
        </pc:sldMkLst>
        <pc:picChg chg="add mod">
          <ac:chgData name="Neemias Informatica Lima" userId="b77af7bd85500281" providerId="LiveId" clId="{5D8413D4-2C8F-4CC7-8535-72AD15A0C5DC}" dt="2025-12-11T13:52:22.387" v="376" actId="962"/>
          <ac:picMkLst>
            <pc:docMk/>
            <pc:sldMk cId="3044925736" sldId="263"/>
            <ac:picMk id="3" creationId="{AA7667AA-7BCA-3CD9-015D-3B8227C6C26B}"/>
          </ac:picMkLst>
        </pc:picChg>
      </pc:sldChg>
      <pc:sldChg chg="addSp delSp modSp mod">
        <pc:chgData name="Neemias Informatica Lima" userId="b77af7bd85500281" providerId="LiveId" clId="{5D8413D4-2C8F-4CC7-8535-72AD15A0C5DC}" dt="2025-12-11T13:52:31.236" v="379" actId="962"/>
        <pc:sldMkLst>
          <pc:docMk/>
          <pc:sldMk cId="2573325739" sldId="268"/>
        </pc:sldMkLst>
        <pc:picChg chg="add mod">
          <ac:chgData name="Neemias Informatica Lima" userId="b77af7bd85500281" providerId="LiveId" clId="{5D8413D4-2C8F-4CC7-8535-72AD15A0C5DC}" dt="2025-12-11T13:52:31.236" v="379" actId="962"/>
          <ac:picMkLst>
            <pc:docMk/>
            <pc:sldMk cId="2573325739" sldId="268"/>
            <ac:picMk id="3" creationId="{78598D4F-CF70-72F1-5861-917CF6A7C1A7}"/>
          </ac:picMkLst>
        </pc:picChg>
      </pc:sldChg>
      <pc:sldChg chg="addSp delSp modSp add mod">
        <pc:chgData name="Neemias Informatica Lima" userId="b77af7bd85500281" providerId="LiveId" clId="{5D8413D4-2C8F-4CC7-8535-72AD15A0C5DC}" dt="2025-12-12T10:36:39.578" v="382" actId="962"/>
        <pc:sldMkLst>
          <pc:docMk/>
          <pc:sldMk cId="3599840359" sldId="269"/>
        </pc:sldMkLst>
        <pc:picChg chg="add mod">
          <ac:chgData name="Neemias Informatica Lima" userId="b77af7bd85500281" providerId="LiveId" clId="{5D8413D4-2C8F-4CC7-8535-72AD15A0C5DC}" dt="2025-12-12T10:36:39.578" v="382" actId="962"/>
          <ac:picMkLst>
            <pc:docMk/>
            <pc:sldMk cId="3599840359" sldId="269"/>
            <ac:picMk id="3" creationId="{2E2DC2C8-CE46-FA31-4434-9177502851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12/12/2025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F003CA8A-F3F2-A257-DBC8-F746A9415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286BD049-E479-9E37-13EB-142459A5F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79769971-1CE0-8766-5C8F-50585A74D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E3E23E81-22A9-484A-FA17-53A84CD35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F2548423-531B-3A81-C62B-BA14C9B5A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4D939C8B-B48F-3533-C4FB-19E9542F1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AA7667AA-7BCA-3CD9-015D-3B8227C6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78598D4F-CF70-72F1-5861-917CF6A7C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2E2DC2C8-CE46-FA31-4434-917750285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1227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2025-12-12T10:36:49Z</dcterms:modified>
</cp:coreProperties>
</file>