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8" r:id="rId9"/>
    <p:sldId id="269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1205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custSel addSld delSld modSld sldOrd">
      <pc:chgData name="Neemias Informatica Lima" userId="b77af7bd85500281" providerId="LiveId" clId="{5D8413D4-2C8F-4CC7-8535-72AD15A0C5DC}" dt="2025-12-04T11:50:29.227" v="355" actId="478"/>
      <pc:docMkLst>
        <pc:docMk/>
      </pc:docMkLst>
      <pc:sldChg chg="addSp delSp modSp mod">
        <pc:chgData name="Neemias Informatica Lima" userId="b77af7bd85500281" providerId="LiveId" clId="{5D8413D4-2C8F-4CC7-8535-72AD15A0C5DC}" dt="2025-12-04T11:50:18.704" v="347" actId="478"/>
        <pc:sldMkLst>
          <pc:docMk/>
          <pc:sldMk cId="2210036356" sldId="256"/>
        </pc:sldMkLst>
        <pc:picChg chg="add del mod">
          <ac:chgData name="Neemias Informatica Lima" userId="b77af7bd85500281" providerId="LiveId" clId="{5D8413D4-2C8F-4CC7-8535-72AD15A0C5DC}" dt="2025-12-04T11:50:18.704" v="347" actId="478"/>
          <ac:picMkLst>
            <pc:docMk/>
            <pc:sldMk cId="2210036356" sldId="256"/>
            <ac:picMk id="3" creationId="{9C016BAD-6937-AA67-B8B4-9886FE9CC0C5}"/>
          </ac:picMkLst>
        </pc:picChg>
      </pc:sldChg>
      <pc:sldChg chg="addSp delSp modSp mod">
        <pc:chgData name="Neemias Informatica Lima" userId="b77af7bd85500281" providerId="LiveId" clId="{5D8413D4-2C8F-4CC7-8535-72AD15A0C5DC}" dt="2025-12-04T11:50:21.163" v="349" actId="478"/>
        <pc:sldMkLst>
          <pc:docMk/>
          <pc:sldMk cId="1837362798" sldId="257"/>
        </pc:sldMkLst>
        <pc:picChg chg="add del mod">
          <ac:chgData name="Neemias Informatica Lima" userId="b77af7bd85500281" providerId="LiveId" clId="{5D8413D4-2C8F-4CC7-8535-72AD15A0C5DC}" dt="2025-12-04T11:50:21.163" v="349" actId="478"/>
          <ac:picMkLst>
            <pc:docMk/>
            <pc:sldMk cId="1837362798" sldId="257"/>
            <ac:picMk id="4" creationId="{EC2677D1-FFD0-18B5-F695-551B067C6CE9}"/>
          </ac:picMkLst>
        </pc:picChg>
      </pc:sldChg>
      <pc:sldChg chg="addSp delSp modSp mod">
        <pc:chgData name="Neemias Informatica Lima" userId="b77af7bd85500281" providerId="LiveId" clId="{5D8413D4-2C8F-4CC7-8535-72AD15A0C5DC}" dt="2025-12-04T11:50:22.163" v="350" actId="478"/>
        <pc:sldMkLst>
          <pc:docMk/>
          <pc:sldMk cId="873896514" sldId="258"/>
        </pc:sldMkLst>
        <pc:picChg chg="add del mod">
          <ac:chgData name="Neemias Informatica Lima" userId="b77af7bd85500281" providerId="LiveId" clId="{5D8413D4-2C8F-4CC7-8535-72AD15A0C5DC}" dt="2025-12-04T11:50:22.163" v="350" actId="478"/>
          <ac:picMkLst>
            <pc:docMk/>
            <pc:sldMk cId="873896514" sldId="258"/>
            <ac:picMk id="4" creationId="{8EA906B1-A487-D005-26A0-36157E1CEFBE}"/>
          </ac:picMkLst>
        </pc:picChg>
      </pc:sldChg>
      <pc:sldChg chg="addSp delSp modSp mod ord">
        <pc:chgData name="Neemias Informatica Lima" userId="b77af7bd85500281" providerId="LiveId" clId="{5D8413D4-2C8F-4CC7-8535-72AD15A0C5DC}" dt="2025-12-04T11:50:20.107" v="348" actId="478"/>
        <pc:sldMkLst>
          <pc:docMk/>
          <pc:sldMk cId="2571695995" sldId="259"/>
        </pc:sldMkLst>
        <pc:picChg chg="add del mod">
          <ac:chgData name="Neemias Informatica Lima" userId="b77af7bd85500281" providerId="LiveId" clId="{5D8413D4-2C8F-4CC7-8535-72AD15A0C5DC}" dt="2025-12-04T11:50:20.107" v="348" actId="478"/>
          <ac:picMkLst>
            <pc:docMk/>
            <pc:sldMk cId="2571695995" sldId="259"/>
            <ac:picMk id="4" creationId="{C3393AAA-B33F-4BFF-2305-A834D660EB42}"/>
          </ac:picMkLst>
        </pc:picChg>
      </pc:sldChg>
      <pc:sldChg chg="addSp delSp modSp mod">
        <pc:chgData name="Neemias Informatica Lima" userId="b77af7bd85500281" providerId="LiveId" clId="{5D8413D4-2C8F-4CC7-8535-72AD15A0C5DC}" dt="2025-12-04T11:50:23.466" v="351" actId="478"/>
        <pc:sldMkLst>
          <pc:docMk/>
          <pc:sldMk cId="3297107713" sldId="261"/>
        </pc:sldMkLst>
        <pc:picChg chg="add del mod">
          <ac:chgData name="Neemias Informatica Lima" userId="b77af7bd85500281" providerId="LiveId" clId="{5D8413D4-2C8F-4CC7-8535-72AD15A0C5DC}" dt="2025-12-04T11:50:23.466" v="351" actId="478"/>
          <ac:picMkLst>
            <pc:docMk/>
            <pc:sldMk cId="3297107713" sldId="261"/>
            <ac:picMk id="3" creationId="{134D3E09-0701-60D9-4D75-CE2E44279445}"/>
          </ac:picMkLst>
        </pc:picChg>
      </pc:sldChg>
      <pc:sldChg chg="addSp delSp modSp mod">
        <pc:chgData name="Neemias Informatica Lima" userId="b77af7bd85500281" providerId="LiveId" clId="{5D8413D4-2C8F-4CC7-8535-72AD15A0C5DC}" dt="2025-12-04T11:50:25.141" v="352" actId="478"/>
        <pc:sldMkLst>
          <pc:docMk/>
          <pc:sldMk cId="154525927" sldId="262"/>
        </pc:sldMkLst>
        <pc:picChg chg="add del mod">
          <ac:chgData name="Neemias Informatica Lima" userId="b77af7bd85500281" providerId="LiveId" clId="{5D8413D4-2C8F-4CC7-8535-72AD15A0C5DC}" dt="2025-12-04T11:50:25.141" v="352" actId="478"/>
          <ac:picMkLst>
            <pc:docMk/>
            <pc:sldMk cId="154525927" sldId="262"/>
            <ac:picMk id="3" creationId="{1F9B37A6-2C27-5C51-25FA-7D7BA63CCD07}"/>
          </ac:picMkLst>
        </pc:picChg>
      </pc:sldChg>
      <pc:sldChg chg="addSp delSp modSp mod">
        <pc:chgData name="Neemias Informatica Lima" userId="b77af7bd85500281" providerId="LiveId" clId="{5D8413D4-2C8F-4CC7-8535-72AD15A0C5DC}" dt="2025-12-04T11:50:26.299" v="353" actId="478"/>
        <pc:sldMkLst>
          <pc:docMk/>
          <pc:sldMk cId="3044925736" sldId="263"/>
        </pc:sldMkLst>
        <pc:picChg chg="add del mod">
          <ac:chgData name="Neemias Informatica Lima" userId="b77af7bd85500281" providerId="LiveId" clId="{5D8413D4-2C8F-4CC7-8535-72AD15A0C5DC}" dt="2025-12-04T11:50:26.299" v="353" actId="478"/>
          <ac:picMkLst>
            <pc:docMk/>
            <pc:sldMk cId="3044925736" sldId="263"/>
            <ac:picMk id="3" creationId="{B808D558-3F74-08AE-E4A4-86B7F77A74DE}"/>
          </ac:picMkLst>
        </pc:picChg>
      </pc:sldChg>
      <pc:sldChg chg="addSp delSp modSp mod">
        <pc:chgData name="Neemias Informatica Lima" userId="b77af7bd85500281" providerId="LiveId" clId="{5D8413D4-2C8F-4CC7-8535-72AD15A0C5DC}" dt="2025-12-04T11:50:28.146" v="354" actId="478"/>
        <pc:sldMkLst>
          <pc:docMk/>
          <pc:sldMk cId="2573325739" sldId="268"/>
        </pc:sldMkLst>
        <pc:picChg chg="add del mod">
          <ac:chgData name="Neemias Informatica Lima" userId="b77af7bd85500281" providerId="LiveId" clId="{5D8413D4-2C8F-4CC7-8535-72AD15A0C5DC}" dt="2025-12-04T11:50:28.146" v="354" actId="478"/>
          <ac:picMkLst>
            <pc:docMk/>
            <pc:sldMk cId="2573325739" sldId="268"/>
            <ac:picMk id="3" creationId="{4AB8878E-EE06-7B1E-1BD4-F3BE39395F50}"/>
          </ac:picMkLst>
        </pc:picChg>
      </pc:sldChg>
      <pc:sldChg chg="addSp delSp modSp add mod">
        <pc:chgData name="Neemias Informatica Lima" userId="b77af7bd85500281" providerId="LiveId" clId="{5D8413D4-2C8F-4CC7-8535-72AD15A0C5DC}" dt="2025-12-04T11:50:29.227" v="355" actId="478"/>
        <pc:sldMkLst>
          <pc:docMk/>
          <pc:sldMk cId="3599840359" sldId="269"/>
        </pc:sldMkLst>
        <pc:picChg chg="add del mod">
          <ac:chgData name="Neemias Informatica Lima" userId="b77af7bd85500281" providerId="LiveId" clId="{5D8413D4-2C8F-4CC7-8535-72AD15A0C5DC}" dt="2025-12-04T11:50:29.227" v="355" actId="478"/>
          <ac:picMkLst>
            <pc:docMk/>
            <pc:sldMk cId="3599840359" sldId="269"/>
            <ac:picMk id="3" creationId="{E72E4D19-988B-1C9E-3973-B44AB68926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04/12/2025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04/12/2025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04/12/2025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04/12/2025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04/12/2025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04/12/2025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DC0FF0A-07F5-54A6-A67C-CF360924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8"/>
          <a:stretch>
            <a:fillRect/>
          </a:stretch>
        </p:blipFill>
        <p:spPr>
          <a:xfrm>
            <a:off x="0" y="2099733"/>
            <a:ext cx="12192000" cy="47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5E0A-4DDC-DC8C-B7D3-EEC9A689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84035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1225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2025-12-04T11:50:33Z</dcterms:modified>
</cp:coreProperties>
</file>