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6615A-F9B7-40A0-B4A0-BA8C5050E7EE}" v="9" dt="2025-11-27T23:15:21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1-27T23:15:21.885" v="346" actId="962"/>
      <pc:docMkLst>
        <pc:docMk/>
      </pc:docMkLst>
      <pc:sldChg chg="addSp delSp modSp mod">
        <pc:chgData name="Neemias Informatica Lima" userId="b77af7bd85500281" providerId="LiveId" clId="{5D8413D4-2C8F-4CC7-8535-72AD15A0C5DC}" dt="2025-11-26T19:25:36.613" v="322" actId="962"/>
        <pc:sldMkLst>
          <pc:docMk/>
          <pc:sldMk cId="2210036356" sldId="256"/>
        </pc:sldMkLst>
        <pc:picChg chg="add mod">
          <ac:chgData name="Neemias Informatica Lima" userId="b77af7bd85500281" providerId="LiveId" clId="{5D8413D4-2C8F-4CC7-8535-72AD15A0C5DC}" dt="2025-11-26T19:25:36.613" v="322" actId="962"/>
          <ac:picMkLst>
            <pc:docMk/>
            <pc:sldMk cId="2210036356" sldId="256"/>
            <ac:picMk id="3" creationId="{9C016BAD-6937-AA67-B8B4-9886FE9CC0C5}"/>
          </ac:picMkLst>
        </pc:picChg>
        <pc:picChg chg="add del mod">
          <ac:chgData name="Neemias Informatica Lima" userId="b77af7bd85500281" providerId="LiveId" clId="{5D8413D4-2C8F-4CC7-8535-72AD15A0C5DC}" dt="2025-11-26T19:25:16.069" v="311" actId="478"/>
          <ac:picMkLst>
            <pc:docMk/>
            <pc:sldMk cId="2210036356" sldId="256"/>
            <ac:picMk id="4" creationId="{50B9CDAF-790F-15F2-F1A2-76334815E507}"/>
          </ac:picMkLst>
        </pc:picChg>
      </pc:sldChg>
      <pc:sldChg chg="addSp delSp modSp mod">
        <pc:chgData name="Neemias Informatica Lima" userId="b77af7bd85500281" providerId="LiveId" clId="{5D8413D4-2C8F-4CC7-8535-72AD15A0C5DC}" dt="2025-11-26T19:25:59.781" v="328" actId="962"/>
        <pc:sldMkLst>
          <pc:docMk/>
          <pc:sldMk cId="1837362798" sldId="257"/>
        </pc:sldMkLst>
        <pc:picChg chg="add del mod">
          <ac:chgData name="Neemias Informatica Lima" userId="b77af7bd85500281" providerId="LiveId" clId="{5D8413D4-2C8F-4CC7-8535-72AD15A0C5DC}" dt="2025-11-26T19:25:18.541" v="313" actId="478"/>
          <ac:picMkLst>
            <pc:docMk/>
            <pc:sldMk cId="1837362798" sldId="257"/>
            <ac:picMk id="3" creationId="{028D7973-5E70-AA99-BA5D-D9929FD68F0D}"/>
          </ac:picMkLst>
        </pc:picChg>
        <pc:picChg chg="add mod">
          <ac:chgData name="Neemias Informatica Lima" userId="b77af7bd85500281" providerId="LiveId" clId="{5D8413D4-2C8F-4CC7-8535-72AD15A0C5DC}" dt="2025-11-26T19:25:59.781" v="328" actId="962"/>
          <ac:picMkLst>
            <pc:docMk/>
            <pc:sldMk cId="1837362798" sldId="257"/>
            <ac:picMk id="4" creationId="{EC2677D1-FFD0-18B5-F695-551B067C6CE9}"/>
          </ac:picMkLst>
        </pc:picChg>
      </pc:sldChg>
      <pc:sldChg chg="addSp delSp modSp mod">
        <pc:chgData name="Neemias Informatica Lima" userId="b77af7bd85500281" providerId="LiveId" clId="{5D8413D4-2C8F-4CC7-8535-72AD15A0C5DC}" dt="2025-11-26T19:26:12.367" v="331" actId="962"/>
        <pc:sldMkLst>
          <pc:docMk/>
          <pc:sldMk cId="873896514" sldId="258"/>
        </pc:sldMkLst>
        <pc:picChg chg="add del mod">
          <ac:chgData name="Neemias Informatica Lima" userId="b77af7bd85500281" providerId="LiveId" clId="{5D8413D4-2C8F-4CC7-8535-72AD15A0C5DC}" dt="2025-11-26T19:25:19.869" v="314" actId="478"/>
          <ac:picMkLst>
            <pc:docMk/>
            <pc:sldMk cId="873896514" sldId="258"/>
            <ac:picMk id="3" creationId="{890C9B3F-2DD8-A3CF-D999-EA78BC085EE4}"/>
          </ac:picMkLst>
        </pc:picChg>
        <pc:picChg chg="add mod">
          <ac:chgData name="Neemias Informatica Lima" userId="b77af7bd85500281" providerId="LiveId" clId="{5D8413D4-2C8F-4CC7-8535-72AD15A0C5DC}" dt="2025-11-26T19:26:12.367" v="331" actId="962"/>
          <ac:picMkLst>
            <pc:docMk/>
            <pc:sldMk cId="873896514" sldId="258"/>
            <ac:picMk id="4" creationId="{8EA906B1-A487-D005-26A0-36157E1CEFBE}"/>
          </ac:picMkLst>
        </pc:picChg>
      </pc:sldChg>
      <pc:sldChg chg="addSp delSp modSp mod ord">
        <pc:chgData name="Neemias Informatica Lima" userId="b77af7bd85500281" providerId="LiveId" clId="{5D8413D4-2C8F-4CC7-8535-72AD15A0C5DC}" dt="2025-11-26T19:25:41.521" v="325" actId="962"/>
        <pc:sldMkLst>
          <pc:docMk/>
          <pc:sldMk cId="2571695995" sldId="259"/>
        </pc:sldMkLst>
        <pc:picChg chg="add del mod">
          <ac:chgData name="Neemias Informatica Lima" userId="b77af7bd85500281" providerId="LiveId" clId="{5D8413D4-2C8F-4CC7-8535-72AD15A0C5DC}" dt="2025-11-26T19:25:17.357" v="312" actId="478"/>
          <ac:picMkLst>
            <pc:docMk/>
            <pc:sldMk cId="2571695995" sldId="259"/>
            <ac:picMk id="3" creationId="{B917EE5B-5993-3BED-B47E-A87105054BF9}"/>
          </ac:picMkLst>
        </pc:picChg>
        <pc:picChg chg="add mod">
          <ac:chgData name="Neemias Informatica Lima" userId="b77af7bd85500281" providerId="LiveId" clId="{5D8413D4-2C8F-4CC7-8535-72AD15A0C5DC}" dt="2025-11-26T19:25:41.521" v="325" actId="962"/>
          <ac:picMkLst>
            <pc:docMk/>
            <pc:sldMk cId="2571695995" sldId="259"/>
            <ac:picMk id="4" creationId="{C3393AAA-B33F-4BFF-2305-A834D660EB42}"/>
          </ac:picMkLst>
        </pc:picChg>
      </pc:sldChg>
      <pc:sldChg chg="addSp delSp modSp mod">
        <pc:chgData name="Neemias Informatica Lima" userId="b77af7bd85500281" providerId="LiveId" clId="{5D8413D4-2C8F-4CC7-8535-72AD15A0C5DC}" dt="2025-11-26T19:26:22.995" v="334" actId="962"/>
        <pc:sldMkLst>
          <pc:docMk/>
          <pc:sldMk cId="3297107713" sldId="261"/>
        </pc:sldMkLst>
        <pc:picChg chg="add mod">
          <ac:chgData name="Neemias Informatica Lima" userId="b77af7bd85500281" providerId="LiveId" clId="{5D8413D4-2C8F-4CC7-8535-72AD15A0C5DC}" dt="2025-11-26T19:26:22.995" v="334" actId="962"/>
          <ac:picMkLst>
            <pc:docMk/>
            <pc:sldMk cId="3297107713" sldId="261"/>
            <ac:picMk id="3" creationId="{134D3E09-0701-60D9-4D75-CE2E44279445}"/>
          </ac:picMkLst>
        </pc:picChg>
        <pc:picChg chg="add del mod">
          <ac:chgData name="Neemias Informatica Lima" userId="b77af7bd85500281" providerId="LiveId" clId="{5D8413D4-2C8F-4CC7-8535-72AD15A0C5DC}" dt="2025-11-26T19:25:21.407" v="315" actId="478"/>
          <ac:picMkLst>
            <pc:docMk/>
            <pc:sldMk cId="3297107713" sldId="261"/>
            <ac:picMk id="4" creationId="{03107735-D2A4-F01F-89ED-18A920FC7718}"/>
          </ac:picMkLst>
        </pc:picChg>
      </pc:sldChg>
      <pc:sldChg chg="addSp delSp modSp mod">
        <pc:chgData name="Neemias Informatica Lima" userId="b77af7bd85500281" providerId="LiveId" clId="{5D8413D4-2C8F-4CC7-8535-72AD15A0C5DC}" dt="2025-11-26T19:26:30.569" v="337" actId="962"/>
        <pc:sldMkLst>
          <pc:docMk/>
          <pc:sldMk cId="154525927" sldId="262"/>
        </pc:sldMkLst>
        <pc:picChg chg="add mod">
          <ac:chgData name="Neemias Informatica Lima" userId="b77af7bd85500281" providerId="LiveId" clId="{5D8413D4-2C8F-4CC7-8535-72AD15A0C5DC}" dt="2025-11-26T19:26:30.569" v="337" actId="962"/>
          <ac:picMkLst>
            <pc:docMk/>
            <pc:sldMk cId="154525927" sldId="262"/>
            <ac:picMk id="3" creationId="{1F9B37A6-2C27-5C51-25FA-7D7BA63CCD07}"/>
          </ac:picMkLst>
        </pc:picChg>
        <pc:picChg chg="add del mod">
          <ac:chgData name="Neemias Informatica Lima" userId="b77af7bd85500281" providerId="LiveId" clId="{5D8413D4-2C8F-4CC7-8535-72AD15A0C5DC}" dt="2025-11-26T19:25:23.126" v="316" actId="478"/>
          <ac:picMkLst>
            <pc:docMk/>
            <pc:sldMk cId="154525927" sldId="262"/>
            <ac:picMk id="4" creationId="{9B340049-91FD-8CAB-99C0-3610A123FA25}"/>
          </ac:picMkLst>
        </pc:picChg>
      </pc:sldChg>
      <pc:sldChg chg="addSp delSp modSp mod">
        <pc:chgData name="Neemias Informatica Lima" userId="b77af7bd85500281" providerId="LiveId" clId="{5D8413D4-2C8F-4CC7-8535-72AD15A0C5DC}" dt="2025-11-26T19:26:35.900" v="340" actId="962"/>
        <pc:sldMkLst>
          <pc:docMk/>
          <pc:sldMk cId="3044925736" sldId="263"/>
        </pc:sldMkLst>
        <pc:picChg chg="add mod">
          <ac:chgData name="Neemias Informatica Lima" userId="b77af7bd85500281" providerId="LiveId" clId="{5D8413D4-2C8F-4CC7-8535-72AD15A0C5DC}" dt="2025-11-26T19:26:35.900" v="340" actId="962"/>
          <ac:picMkLst>
            <pc:docMk/>
            <pc:sldMk cId="3044925736" sldId="263"/>
            <ac:picMk id="3" creationId="{B808D558-3F74-08AE-E4A4-86B7F77A74DE}"/>
          </ac:picMkLst>
        </pc:picChg>
        <pc:picChg chg="add del mod">
          <ac:chgData name="Neemias Informatica Lima" userId="b77af7bd85500281" providerId="LiveId" clId="{5D8413D4-2C8F-4CC7-8535-72AD15A0C5DC}" dt="2025-11-26T19:25:24.526" v="317" actId="478"/>
          <ac:picMkLst>
            <pc:docMk/>
            <pc:sldMk cId="3044925736" sldId="263"/>
            <ac:picMk id="4" creationId="{6247CD00-3706-6310-D32E-34830B5CE1C3}"/>
          </ac:picMkLst>
        </pc:picChg>
      </pc:sldChg>
      <pc:sldChg chg="addSp delSp modSp mod">
        <pc:chgData name="Neemias Informatica Lima" userId="b77af7bd85500281" providerId="LiveId" clId="{5D8413D4-2C8F-4CC7-8535-72AD15A0C5DC}" dt="2025-11-26T23:54:07.277" v="343" actId="962"/>
        <pc:sldMkLst>
          <pc:docMk/>
          <pc:sldMk cId="2573325739" sldId="268"/>
        </pc:sldMkLst>
        <pc:picChg chg="add mod">
          <ac:chgData name="Neemias Informatica Lima" userId="b77af7bd85500281" providerId="LiveId" clId="{5D8413D4-2C8F-4CC7-8535-72AD15A0C5DC}" dt="2025-11-26T23:54:07.277" v="343" actId="962"/>
          <ac:picMkLst>
            <pc:docMk/>
            <pc:sldMk cId="2573325739" sldId="268"/>
            <ac:picMk id="3" creationId="{4AB8878E-EE06-7B1E-1BD4-F3BE39395F50}"/>
          </ac:picMkLst>
        </pc:picChg>
        <pc:picChg chg="add del mod">
          <ac:chgData name="Neemias Informatica Lima" userId="b77af7bd85500281" providerId="LiveId" clId="{5D8413D4-2C8F-4CC7-8535-72AD15A0C5DC}" dt="2025-11-26T19:25:26.022" v="318" actId="478"/>
          <ac:picMkLst>
            <pc:docMk/>
            <pc:sldMk cId="2573325739" sldId="268"/>
            <ac:picMk id="4" creationId="{A7B13E81-5977-B765-4417-72118800AAC3}"/>
          </ac:picMkLst>
        </pc:picChg>
      </pc:sldChg>
      <pc:sldChg chg="addSp delSp modSp add mod">
        <pc:chgData name="Neemias Informatica Lima" userId="b77af7bd85500281" providerId="LiveId" clId="{5D8413D4-2C8F-4CC7-8535-72AD15A0C5DC}" dt="2025-11-27T23:15:21.885" v="346" actId="962"/>
        <pc:sldMkLst>
          <pc:docMk/>
          <pc:sldMk cId="3599840359" sldId="269"/>
        </pc:sldMkLst>
        <pc:picChg chg="add del mod">
          <ac:chgData name="Neemias Informatica Lima" userId="b77af7bd85500281" providerId="LiveId" clId="{5D8413D4-2C8F-4CC7-8535-72AD15A0C5DC}" dt="2025-11-26T19:25:27.573" v="319" actId="478"/>
          <ac:picMkLst>
            <pc:docMk/>
            <pc:sldMk cId="3599840359" sldId="269"/>
            <ac:picMk id="3" creationId="{21B2E9CE-9837-3DB4-C676-D27248210FAE}"/>
          </ac:picMkLst>
        </pc:picChg>
        <pc:picChg chg="add mod">
          <ac:chgData name="Neemias Informatica Lima" userId="b77af7bd85500281" providerId="LiveId" clId="{5D8413D4-2C8F-4CC7-8535-72AD15A0C5DC}" dt="2025-11-27T23:15:21.885" v="346" actId="962"/>
          <ac:picMkLst>
            <pc:docMk/>
            <pc:sldMk cId="3599840359" sldId="269"/>
            <ac:picMk id="3" creationId="{E72E4D19-988B-1C9E-3973-B44AB68926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C016BAD-6937-AA67-B8B4-9886FE9CC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C3393AAA-B33F-4BFF-2305-A834D660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EC2677D1-FFD0-18B5-F695-551B067C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EA906B1-A487-D005-26A0-36157E1C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134D3E09-0701-60D9-4D75-CE2E44279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F9B37A6-2C27-5C51-25FA-7D7BA63C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808D558-3F74-08AE-E4A4-86B7F77A7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4AB8878E-EE06-7B1E-1BD4-F3BE3939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E72E4D19-988B-1C9E-3973-B44AB6892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1222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2025-11-27T23:15:25Z</dcterms:modified>
</cp:coreProperties>
</file>