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8" r:id="rId9"/>
    <p:sldId id="269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BBE93-0885-46EF-A9F6-6B10D7CC8A4F}" v="9" dt="2025-11-21T00:02:40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32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8413D4-2C8F-4CC7-8535-72AD15A0C5DC}"/>
    <pc:docChg chg="custSel addSld delSld modSld sldOrd">
      <pc:chgData name="Neemias Informatica Lima" userId="b77af7bd85500281" providerId="LiveId" clId="{5D8413D4-2C8F-4CC7-8535-72AD15A0C5DC}" dt="2025-11-21T00:02:40.508" v="310" actId="962"/>
      <pc:docMkLst>
        <pc:docMk/>
      </pc:docMkLst>
      <pc:sldChg chg="addSp delSp modSp mod">
        <pc:chgData name="Neemias Informatica Lima" userId="b77af7bd85500281" providerId="LiveId" clId="{5D8413D4-2C8F-4CC7-8535-72AD15A0C5DC}" dt="2025-11-20T20:09:11.375" v="284" actId="962"/>
        <pc:sldMkLst>
          <pc:docMk/>
          <pc:sldMk cId="2210036356" sldId="256"/>
        </pc:sldMkLst>
        <pc:picChg chg="add del mod">
          <ac:chgData name="Neemias Informatica Lima" userId="b77af7bd85500281" providerId="LiveId" clId="{5D8413D4-2C8F-4CC7-8535-72AD15A0C5DC}" dt="2025-11-20T20:08:37.332" v="273" actId="478"/>
          <ac:picMkLst>
            <pc:docMk/>
            <pc:sldMk cId="2210036356" sldId="256"/>
            <ac:picMk id="3" creationId="{BE4CAE1B-EF8F-B715-4143-C042DF948B15}"/>
          </ac:picMkLst>
        </pc:picChg>
        <pc:picChg chg="add mod">
          <ac:chgData name="Neemias Informatica Lima" userId="b77af7bd85500281" providerId="LiveId" clId="{5D8413D4-2C8F-4CC7-8535-72AD15A0C5DC}" dt="2025-11-20T20:09:11.375" v="284" actId="962"/>
          <ac:picMkLst>
            <pc:docMk/>
            <pc:sldMk cId="2210036356" sldId="256"/>
            <ac:picMk id="4" creationId="{50B9CDAF-790F-15F2-F1A2-76334815E507}"/>
          </ac:picMkLst>
        </pc:picChg>
      </pc:sldChg>
      <pc:sldChg chg="addSp delSp modSp mod">
        <pc:chgData name="Neemias Informatica Lima" userId="b77af7bd85500281" providerId="LiveId" clId="{5D8413D4-2C8F-4CC7-8535-72AD15A0C5DC}" dt="2025-11-20T20:09:16.331" v="287" actId="962"/>
        <pc:sldMkLst>
          <pc:docMk/>
          <pc:sldMk cId="1837362798" sldId="257"/>
        </pc:sldMkLst>
        <pc:picChg chg="add mod">
          <ac:chgData name="Neemias Informatica Lima" userId="b77af7bd85500281" providerId="LiveId" clId="{5D8413D4-2C8F-4CC7-8535-72AD15A0C5DC}" dt="2025-11-20T20:09:16.331" v="287" actId="962"/>
          <ac:picMkLst>
            <pc:docMk/>
            <pc:sldMk cId="1837362798" sldId="257"/>
            <ac:picMk id="3" creationId="{028D7973-5E70-AA99-BA5D-D9929FD68F0D}"/>
          </ac:picMkLst>
        </pc:picChg>
        <pc:picChg chg="add del mod">
          <ac:chgData name="Neemias Informatica Lima" userId="b77af7bd85500281" providerId="LiveId" clId="{5D8413D4-2C8F-4CC7-8535-72AD15A0C5DC}" dt="2025-11-20T20:08:38.660" v="274" actId="478"/>
          <ac:picMkLst>
            <pc:docMk/>
            <pc:sldMk cId="1837362798" sldId="257"/>
            <ac:picMk id="4" creationId="{A84149DC-90F3-2F86-B345-F2B8CF35645E}"/>
          </ac:picMkLst>
        </pc:picChg>
      </pc:sldChg>
      <pc:sldChg chg="addSp delSp modSp mod">
        <pc:chgData name="Neemias Informatica Lima" userId="b77af7bd85500281" providerId="LiveId" clId="{5D8413D4-2C8F-4CC7-8535-72AD15A0C5DC}" dt="2025-11-20T20:09:46.453" v="295" actId="962"/>
        <pc:sldMkLst>
          <pc:docMk/>
          <pc:sldMk cId="873896514" sldId="258"/>
        </pc:sldMkLst>
        <pc:picChg chg="add mod">
          <ac:chgData name="Neemias Informatica Lima" userId="b77af7bd85500281" providerId="LiveId" clId="{5D8413D4-2C8F-4CC7-8535-72AD15A0C5DC}" dt="2025-11-20T20:09:46.453" v="295" actId="962"/>
          <ac:picMkLst>
            <pc:docMk/>
            <pc:sldMk cId="873896514" sldId="258"/>
            <ac:picMk id="3" creationId="{890C9B3F-2DD8-A3CF-D999-EA78BC085EE4}"/>
          </ac:picMkLst>
        </pc:picChg>
        <pc:picChg chg="add del mod">
          <ac:chgData name="Neemias Informatica Lima" userId="b77af7bd85500281" providerId="LiveId" clId="{5D8413D4-2C8F-4CC7-8535-72AD15A0C5DC}" dt="2025-11-20T20:08:40.892" v="276" actId="478"/>
          <ac:picMkLst>
            <pc:docMk/>
            <pc:sldMk cId="873896514" sldId="258"/>
            <ac:picMk id="4" creationId="{8BA7CC1D-19E6-848F-6147-EF1D646027D5}"/>
          </ac:picMkLst>
        </pc:picChg>
      </pc:sldChg>
      <pc:sldChg chg="addSp delSp modSp mod ord">
        <pc:chgData name="Neemias Informatica Lima" userId="b77af7bd85500281" providerId="LiveId" clId="{5D8413D4-2C8F-4CC7-8535-72AD15A0C5DC}" dt="2025-11-20T20:09:23.072" v="292"/>
        <pc:sldMkLst>
          <pc:docMk/>
          <pc:sldMk cId="2571695995" sldId="259"/>
        </pc:sldMkLst>
        <pc:picChg chg="add mod">
          <ac:chgData name="Neemias Informatica Lima" userId="b77af7bd85500281" providerId="LiveId" clId="{5D8413D4-2C8F-4CC7-8535-72AD15A0C5DC}" dt="2025-11-20T20:09:22.251" v="290" actId="962"/>
          <ac:picMkLst>
            <pc:docMk/>
            <pc:sldMk cId="2571695995" sldId="259"/>
            <ac:picMk id="3" creationId="{B917EE5B-5993-3BED-B47E-A87105054BF9}"/>
          </ac:picMkLst>
        </pc:picChg>
        <pc:picChg chg="add del mod">
          <ac:chgData name="Neemias Informatica Lima" userId="b77af7bd85500281" providerId="LiveId" clId="{5D8413D4-2C8F-4CC7-8535-72AD15A0C5DC}" dt="2025-11-20T20:08:39.861" v="275" actId="478"/>
          <ac:picMkLst>
            <pc:docMk/>
            <pc:sldMk cId="2571695995" sldId="259"/>
            <ac:picMk id="4" creationId="{FA92C32D-409D-4E9C-74D1-B803BA4A3098}"/>
          </ac:picMkLst>
        </pc:picChg>
      </pc:sldChg>
      <pc:sldChg chg="addSp delSp modSp mod">
        <pc:chgData name="Neemias Informatica Lima" userId="b77af7bd85500281" providerId="LiveId" clId="{5D8413D4-2C8F-4CC7-8535-72AD15A0C5DC}" dt="2025-11-20T20:10:01.367" v="298" actId="962"/>
        <pc:sldMkLst>
          <pc:docMk/>
          <pc:sldMk cId="3297107713" sldId="261"/>
        </pc:sldMkLst>
        <pc:picChg chg="add del mod">
          <ac:chgData name="Neemias Informatica Lima" userId="b77af7bd85500281" providerId="LiveId" clId="{5D8413D4-2C8F-4CC7-8535-72AD15A0C5DC}" dt="2025-11-20T20:08:42.156" v="277" actId="478"/>
          <ac:picMkLst>
            <pc:docMk/>
            <pc:sldMk cId="3297107713" sldId="261"/>
            <ac:picMk id="3" creationId="{4C333D78-B023-D9D2-3632-59D64E9D5991}"/>
          </ac:picMkLst>
        </pc:picChg>
        <pc:picChg chg="add mod">
          <ac:chgData name="Neemias Informatica Lima" userId="b77af7bd85500281" providerId="LiveId" clId="{5D8413D4-2C8F-4CC7-8535-72AD15A0C5DC}" dt="2025-11-20T20:10:01.367" v="298" actId="962"/>
          <ac:picMkLst>
            <pc:docMk/>
            <pc:sldMk cId="3297107713" sldId="261"/>
            <ac:picMk id="4" creationId="{03107735-D2A4-F01F-89ED-18A920FC7718}"/>
          </ac:picMkLst>
        </pc:picChg>
      </pc:sldChg>
      <pc:sldChg chg="addSp delSp modSp mod">
        <pc:chgData name="Neemias Informatica Lima" userId="b77af7bd85500281" providerId="LiveId" clId="{5D8413D4-2C8F-4CC7-8535-72AD15A0C5DC}" dt="2025-11-20T20:10:07.871" v="301" actId="962"/>
        <pc:sldMkLst>
          <pc:docMk/>
          <pc:sldMk cId="154525927" sldId="262"/>
        </pc:sldMkLst>
        <pc:picChg chg="add del mod">
          <ac:chgData name="Neemias Informatica Lima" userId="b77af7bd85500281" providerId="LiveId" clId="{5D8413D4-2C8F-4CC7-8535-72AD15A0C5DC}" dt="2025-11-20T20:08:43.532" v="278" actId="478"/>
          <ac:picMkLst>
            <pc:docMk/>
            <pc:sldMk cId="154525927" sldId="262"/>
            <ac:picMk id="3" creationId="{CC95F197-D7DF-11C4-BE5C-A106594A22AF}"/>
          </ac:picMkLst>
        </pc:picChg>
        <pc:picChg chg="add mod">
          <ac:chgData name="Neemias Informatica Lima" userId="b77af7bd85500281" providerId="LiveId" clId="{5D8413D4-2C8F-4CC7-8535-72AD15A0C5DC}" dt="2025-11-20T20:10:07.871" v="301" actId="962"/>
          <ac:picMkLst>
            <pc:docMk/>
            <pc:sldMk cId="154525927" sldId="262"/>
            <ac:picMk id="4" creationId="{9B340049-91FD-8CAB-99C0-3610A123FA25}"/>
          </ac:picMkLst>
        </pc:picChg>
      </pc:sldChg>
      <pc:sldChg chg="addSp delSp modSp mod">
        <pc:chgData name="Neemias Informatica Lima" userId="b77af7bd85500281" providerId="LiveId" clId="{5D8413D4-2C8F-4CC7-8535-72AD15A0C5DC}" dt="2025-11-20T20:10:13.057" v="304" actId="962"/>
        <pc:sldMkLst>
          <pc:docMk/>
          <pc:sldMk cId="3044925736" sldId="263"/>
        </pc:sldMkLst>
        <pc:picChg chg="add del mod">
          <ac:chgData name="Neemias Informatica Lima" userId="b77af7bd85500281" providerId="LiveId" clId="{5D8413D4-2C8F-4CC7-8535-72AD15A0C5DC}" dt="2025-11-20T20:08:44.692" v="279" actId="478"/>
          <ac:picMkLst>
            <pc:docMk/>
            <pc:sldMk cId="3044925736" sldId="263"/>
            <ac:picMk id="3" creationId="{44A3FE69-DD18-1CD9-11DD-B8C69A924188}"/>
          </ac:picMkLst>
        </pc:picChg>
        <pc:picChg chg="add mod">
          <ac:chgData name="Neemias Informatica Lima" userId="b77af7bd85500281" providerId="LiveId" clId="{5D8413D4-2C8F-4CC7-8535-72AD15A0C5DC}" dt="2025-11-20T20:10:13.057" v="304" actId="962"/>
          <ac:picMkLst>
            <pc:docMk/>
            <pc:sldMk cId="3044925736" sldId="263"/>
            <ac:picMk id="4" creationId="{6247CD00-3706-6310-D32E-34830B5CE1C3}"/>
          </ac:picMkLst>
        </pc:picChg>
      </pc:sldChg>
      <pc:sldChg chg="addSp delSp modSp mod">
        <pc:chgData name="Neemias Informatica Lima" userId="b77af7bd85500281" providerId="LiveId" clId="{5D8413D4-2C8F-4CC7-8535-72AD15A0C5DC}" dt="2025-11-20T20:10:20.275" v="307" actId="962"/>
        <pc:sldMkLst>
          <pc:docMk/>
          <pc:sldMk cId="2573325739" sldId="268"/>
        </pc:sldMkLst>
        <pc:picChg chg="add del mod">
          <ac:chgData name="Neemias Informatica Lima" userId="b77af7bd85500281" providerId="LiveId" clId="{5D8413D4-2C8F-4CC7-8535-72AD15A0C5DC}" dt="2025-11-20T20:08:46.245" v="280" actId="478"/>
          <ac:picMkLst>
            <pc:docMk/>
            <pc:sldMk cId="2573325739" sldId="268"/>
            <ac:picMk id="3" creationId="{BED1DD07-6C21-E6AA-6DA6-43AEE02AB07E}"/>
          </ac:picMkLst>
        </pc:picChg>
        <pc:picChg chg="add mod">
          <ac:chgData name="Neemias Informatica Lima" userId="b77af7bd85500281" providerId="LiveId" clId="{5D8413D4-2C8F-4CC7-8535-72AD15A0C5DC}" dt="2025-11-20T20:10:20.275" v="307" actId="962"/>
          <ac:picMkLst>
            <pc:docMk/>
            <pc:sldMk cId="2573325739" sldId="268"/>
            <ac:picMk id="4" creationId="{A7B13E81-5977-B765-4417-72118800AAC3}"/>
          </ac:picMkLst>
        </pc:picChg>
      </pc:sldChg>
      <pc:sldChg chg="addSp delSp modSp add mod">
        <pc:chgData name="Neemias Informatica Lima" userId="b77af7bd85500281" providerId="LiveId" clId="{5D8413D4-2C8F-4CC7-8535-72AD15A0C5DC}" dt="2025-11-21T00:02:40.508" v="310" actId="962"/>
        <pc:sldMkLst>
          <pc:docMk/>
          <pc:sldMk cId="3599840359" sldId="269"/>
        </pc:sldMkLst>
        <pc:picChg chg="add mod">
          <ac:chgData name="Neemias Informatica Lima" userId="b77af7bd85500281" providerId="LiveId" clId="{5D8413D4-2C8F-4CC7-8535-72AD15A0C5DC}" dt="2025-11-21T00:02:40.508" v="310" actId="962"/>
          <ac:picMkLst>
            <pc:docMk/>
            <pc:sldMk cId="3599840359" sldId="269"/>
            <ac:picMk id="3" creationId="{21B2E9CE-9837-3DB4-C676-D27248210FAE}"/>
          </ac:picMkLst>
        </pc:picChg>
        <pc:picChg chg="add del mod">
          <ac:chgData name="Neemias Informatica Lima" userId="b77af7bd85500281" providerId="LiveId" clId="{5D8413D4-2C8F-4CC7-8535-72AD15A0C5DC}" dt="2025-11-20T20:08:47.452" v="281" actId="478"/>
          <ac:picMkLst>
            <pc:docMk/>
            <pc:sldMk cId="3599840359" sldId="269"/>
            <ac:picMk id="3" creationId="{EC2CCD69-0DB7-54A0-1E4F-05E6A59F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20/11/2025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20/11/2025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20/11/2025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20/11/2025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20/11/2025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20/11/2025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50B9CDAF-790F-15F2-F1A2-76334815E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DC0FF0A-07F5-54A6-A67C-CF360924D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8"/>
          <a:stretch>
            <a:fillRect/>
          </a:stretch>
        </p:blipFill>
        <p:spPr>
          <a:xfrm>
            <a:off x="0" y="2099733"/>
            <a:ext cx="12192000" cy="47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B917EE5B-5993-3BED-B47E-A87105054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inha do tempo&#10;&#10;O conteúdo gerado por IA pode estar incorreto.">
            <a:extLst>
              <a:ext uri="{FF2B5EF4-FFF2-40B4-BE49-F238E27FC236}">
                <a16:creationId xmlns:a16="http://schemas.microsoft.com/office/drawing/2014/main" id="{028D7973-5E70-AA99-BA5D-D9929FD6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890C9B3F-2DD8-A3CF-D999-EA78BC085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, Linha do tempo&#10;&#10;O conteúdo gerado por IA pode estar incorreto.">
            <a:extLst>
              <a:ext uri="{FF2B5EF4-FFF2-40B4-BE49-F238E27FC236}">
                <a16:creationId xmlns:a16="http://schemas.microsoft.com/office/drawing/2014/main" id="{03107735-D2A4-F01F-89ED-18A920FC7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9B340049-91FD-8CAB-99C0-3610A123F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6247CD00-3706-6310-D32E-34830B5CE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A7B13E81-5977-B765-4417-72118800A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25E0A-4DDC-DC8C-B7D3-EEC9A689B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21B2E9CE-9837-3DB4-C676-D27248210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035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1221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2025-11-21T00:02:42Z</dcterms:modified>
</cp:coreProperties>
</file>