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B8797-1E90-49BC-8F66-AF0C4A4B9B58}" v="9" dt="2025-11-14T15:57:55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1-14T15:57:55.419" v="272" actId="962"/>
      <pc:docMkLst>
        <pc:docMk/>
      </pc:docMkLst>
      <pc:sldChg chg="addSp delSp modSp mod">
        <pc:chgData name="Neemias Informatica Lima" userId="b77af7bd85500281" providerId="LiveId" clId="{5D8413D4-2C8F-4CC7-8535-72AD15A0C5DC}" dt="2025-11-12T21:15:19.036" v="248" actId="962"/>
        <pc:sldMkLst>
          <pc:docMk/>
          <pc:sldMk cId="2210036356" sldId="256"/>
        </pc:sldMkLst>
        <pc:picChg chg="add mod">
          <ac:chgData name="Neemias Informatica Lima" userId="b77af7bd85500281" providerId="LiveId" clId="{5D8413D4-2C8F-4CC7-8535-72AD15A0C5DC}" dt="2025-11-12T21:15:19.036" v="248" actId="962"/>
          <ac:picMkLst>
            <pc:docMk/>
            <pc:sldMk cId="2210036356" sldId="256"/>
            <ac:picMk id="3" creationId="{BE4CAE1B-EF8F-B715-4143-C042DF948B15}"/>
          </ac:picMkLst>
        </pc:picChg>
      </pc:sldChg>
      <pc:sldChg chg="addSp delSp modSp mod">
        <pc:chgData name="Neemias Informatica Lima" userId="b77af7bd85500281" providerId="LiveId" clId="{5D8413D4-2C8F-4CC7-8535-72AD15A0C5DC}" dt="2025-11-12T21:15:27.388" v="251" actId="962"/>
        <pc:sldMkLst>
          <pc:docMk/>
          <pc:sldMk cId="1837362798" sldId="257"/>
        </pc:sldMkLst>
        <pc:picChg chg="add mod">
          <ac:chgData name="Neemias Informatica Lima" userId="b77af7bd85500281" providerId="LiveId" clId="{5D8413D4-2C8F-4CC7-8535-72AD15A0C5DC}" dt="2025-11-12T21:15:27.388" v="251" actId="962"/>
          <ac:picMkLst>
            <pc:docMk/>
            <pc:sldMk cId="1837362798" sldId="257"/>
            <ac:picMk id="4" creationId="{A84149DC-90F3-2F86-B345-F2B8CF35645E}"/>
          </ac:picMkLst>
        </pc:picChg>
      </pc:sldChg>
      <pc:sldChg chg="addSp delSp modSp mod">
        <pc:chgData name="Neemias Informatica Lima" userId="b77af7bd85500281" providerId="LiveId" clId="{5D8413D4-2C8F-4CC7-8535-72AD15A0C5DC}" dt="2025-11-12T21:15:40.170" v="257" actId="962"/>
        <pc:sldMkLst>
          <pc:docMk/>
          <pc:sldMk cId="873896514" sldId="258"/>
        </pc:sldMkLst>
        <pc:picChg chg="add mod">
          <ac:chgData name="Neemias Informatica Lima" userId="b77af7bd85500281" providerId="LiveId" clId="{5D8413D4-2C8F-4CC7-8535-72AD15A0C5DC}" dt="2025-11-12T21:15:40.170" v="257" actId="962"/>
          <ac:picMkLst>
            <pc:docMk/>
            <pc:sldMk cId="873896514" sldId="258"/>
            <ac:picMk id="4" creationId="{8BA7CC1D-19E6-848F-6147-EF1D646027D5}"/>
          </ac:picMkLst>
        </pc:picChg>
      </pc:sldChg>
      <pc:sldChg chg="addSp delSp modSp mod">
        <pc:chgData name="Neemias Informatica Lima" userId="b77af7bd85500281" providerId="LiveId" clId="{5D8413D4-2C8F-4CC7-8535-72AD15A0C5DC}" dt="2025-11-12T21:15:34.380" v="254" actId="962"/>
        <pc:sldMkLst>
          <pc:docMk/>
          <pc:sldMk cId="2571695995" sldId="259"/>
        </pc:sldMkLst>
        <pc:picChg chg="add mod">
          <ac:chgData name="Neemias Informatica Lima" userId="b77af7bd85500281" providerId="LiveId" clId="{5D8413D4-2C8F-4CC7-8535-72AD15A0C5DC}" dt="2025-11-12T21:15:34.380" v="254" actId="962"/>
          <ac:picMkLst>
            <pc:docMk/>
            <pc:sldMk cId="2571695995" sldId="259"/>
            <ac:picMk id="4" creationId="{FA92C32D-409D-4E9C-74D1-B803BA4A3098}"/>
          </ac:picMkLst>
        </pc:picChg>
      </pc:sldChg>
      <pc:sldChg chg="addSp delSp modSp mod">
        <pc:chgData name="Neemias Informatica Lima" userId="b77af7bd85500281" providerId="LiveId" clId="{5D8413D4-2C8F-4CC7-8535-72AD15A0C5DC}" dt="2025-11-12T21:15:48.429" v="260" actId="962"/>
        <pc:sldMkLst>
          <pc:docMk/>
          <pc:sldMk cId="3297107713" sldId="261"/>
        </pc:sldMkLst>
        <pc:picChg chg="add mod">
          <ac:chgData name="Neemias Informatica Lima" userId="b77af7bd85500281" providerId="LiveId" clId="{5D8413D4-2C8F-4CC7-8535-72AD15A0C5DC}" dt="2025-11-12T21:15:48.429" v="260" actId="962"/>
          <ac:picMkLst>
            <pc:docMk/>
            <pc:sldMk cId="3297107713" sldId="261"/>
            <ac:picMk id="3" creationId="{4C333D78-B023-D9D2-3632-59D64E9D5991}"/>
          </ac:picMkLst>
        </pc:picChg>
      </pc:sldChg>
      <pc:sldChg chg="addSp delSp modSp mod">
        <pc:chgData name="Neemias Informatica Lima" userId="b77af7bd85500281" providerId="LiveId" clId="{5D8413D4-2C8F-4CC7-8535-72AD15A0C5DC}" dt="2025-11-12T21:15:55.057" v="263" actId="962"/>
        <pc:sldMkLst>
          <pc:docMk/>
          <pc:sldMk cId="154525927" sldId="262"/>
        </pc:sldMkLst>
        <pc:picChg chg="add mod">
          <ac:chgData name="Neemias Informatica Lima" userId="b77af7bd85500281" providerId="LiveId" clId="{5D8413D4-2C8F-4CC7-8535-72AD15A0C5DC}" dt="2025-11-12T21:15:55.057" v="263" actId="962"/>
          <ac:picMkLst>
            <pc:docMk/>
            <pc:sldMk cId="154525927" sldId="262"/>
            <ac:picMk id="3" creationId="{CC95F197-D7DF-11C4-BE5C-A106594A22AF}"/>
          </ac:picMkLst>
        </pc:picChg>
      </pc:sldChg>
      <pc:sldChg chg="addSp delSp modSp mod">
        <pc:chgData name="Neemias Informatica Lima" userId="b77af7bd85500281" providerId="LiveId" clId="{5D8413D4-2C8F-4CC7-8535-72AD15A0C5DC}" dt="2025-11-12T21:16:06.036" v="266" actId="962"/>
        <pc:sldMkLst>
          <pc:docMk/>
          <pc:sldMk cId="3044925736" sldId="263"/>
        </pc:sldMkLst>
        <pc:picChg chg="add mod">
          <ac:chgData name="Neemias Informatica Lima" userId="b77af7bd85500281" providerId="LiveId" clId="{5D8413D4-2C8F-4CC7-8535-72AD15A0C5DC}" dt="2025-11-12T21:16:06.036" v="266" actId="962"/>
          <ac:picMkLst>
            <pc:docMk/>
            <pc:sldMk cId="3044925736" sldId="263"/>
            <ac:picMk id="3" creationId="{44A3FE69-DD18-1CD9-11DD-B8C69A924188}"/>
          </ac:picMkLst>
        </pc:picChg>
      </pc:sldChg>
      <pc:sldChg chg="addSp delSp modSp mod">
        <pc:chgData name="Neemias Informatica Lima" userId="b77af7bd85500281" providerId="LiveId" clId="{5D8413D4-2C8F-4CC7-8535-72AD15A0C5DC}" dt="2025-11-12T21:16:10.656" v="269" actId="962"/>
        <pc:sldMkLst>
          <pc:docMk/>
          <pc:sldMk cId="2573325739" sldId="268"/>
        </pc:sldMkLst>
        <pc:picChg chg="add mod">
          <ac:chgData name="Neemias Informatica Lima" userId="b77af7bd85500281" providerId="LiveId" clId="{5D8413D4-2C8F-4CC7-8535-72AD15A0C5DC}" dt="2025-11-12T21:16:10.656" v="269" actId="962"/>
          <ac:picMkLst>
            <pc:docMk/>
            <pc:sldMk cId="2573325739" sldId="268"/>
            <ac:picMk id="3" creationId="{BED1DD07-6C21-E6AA-6DA6-43AEE02AB07E}"/>
          </ac:picMkLst>
        </pc:picChg>
      </pc:sldChg>
      <pc:sldChg chg="addSp delSp modSp add mod">
        <pc:chgData name="Neemias Informatica Lima" userId="b77af7bd85500281" providerId="LiveId" clId="{5D8413D4-2C8F-4CC7-8535-72AD15A0C5DC}" dt="2025-11-14T15:57:55.419" v="272" actId="962"/>
        <pc:sldMkLst>
          <pc:docMk/>
          <pc:sldMk cId="3599840359" sldId="269"/>
        </pc:sldMkLst>
        <pc:picChg chg="add mod">
          <ac:chgData name="Neemias Informatica Lima" userId="b77af7bd85500281" providerId="LiveId" clId="{5D8413D4-2C8F-4CC7-8535-72AD15A0C5DC}" dt="2025-11-14T15:57:55.419" v="272" actId="962"/>
          <ac:picMkLst>
            <pc:docMk/>
            <pc:sldMk cId="3599840359" sldId="269"/>
            <ac:picMk id="3" creationId="{EC2CCD69-0DB7-54A0-1E4F-05E6A59F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14/11/2025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E4CAE1B-EF8F-B715-4143-C042DF94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A84149DC-90F3-2F86-B345-F2B8CF35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Site&#10;&#10;O conteúdo gerado por IA pode estar incorreto.">
            <a:extLst>
              <a:ext uri="{FF2B5EF4-FFF2-40B4-BE49-F238E27FC236}">
                <a16:creationId xmlns:a16="http://schemas.microsoft.com/office/drawing/2014/main" id="{FA92C32D-409D-4E9C-74D1-B803BA4A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8BA7CC1D-19E6-848F-6147-EF1D6460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4C333D78-B023-D9D2-3632-59D64E9D5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CC95F197-D7DF-11C4-BE5C-A106594A2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44A3FE69-DD18-1CD9-11DD-B8C69A924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Diagrama&#10;&#10;O conteúdo gerado por IA pode estar incorreto.">
            <a:extLst>
              <a:ext uri="{FF2B5EF4-FFF2-40B4-BE49-F238E27FC236}">
                <a16:creationId xmlns:a16="http://schemas.microsoft.com/office/drawing/2014/main" id="{BED1DD07-6C21-E6AA-6DA6-43AEE02A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EC2CCD69-0DB7-54A0-1E4F-05E6A59F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1220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2025-11-14T15:57:58Z</dcterms:modified>
</cp:coreProperties>
</file>