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77DDB-3981-481C-BA23-C51583203C6E}" v="9" dt="2025-11-06T13:10:47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1-06T13:10:48.110" v="236" actId="962"/>
      <pc:docMkLst>
        <pc:docMk/>
      </pc:docMkLst>
      <pc:sldChg chg="addSp delSp modSp mod">
        <pc:chgData name="Neemias Informatica Lima" userId="b77af7bd85500281" providerId="LiveId" clId="{5D8413D4-2C8F-4CC7-8535-72AD15A0C5DC}" dt="2025-11-06T13:05:00.635" v="212" actId="962"/>
        <pc:sldMkLst>
          <pc:docMk/>
          <pc:sldMk cId="2210036356" sldId="256"/>
        </pc:sldMkLst>
        <pc:picChg chg="del">
          <ac:chgData name="Neemias Informatica Lima" userId="b77af7bd85500281" providerId="LiveId" clId="{5D8413D4-2C8F-4CC7-8535-72AD15A0C5DC}" dt="2025-11-06T13:04:12.460" v="201" actId="478"/>
          <ac:picMkLst>
            <pc:docMk/>
            <pc:sldMk cId="2210036356" sldId="256"/>
            <ac:picMk id="3" creationId="{6D78EF43-76CC-FF91-BCC5-88590DAB326D}"/>
          </ac:picMkLst>
        </pc:picChg>
        <pc:picChg chg="add mod">
          <ac:chgData name="Neemias Informatica Lima" userId="b77af7bd85500281" providerId="LiveId" clId="{5D8413D4-2C8F-4CC7-8535-72AD15A0C5DC}" dt="2025-11-06T13:05:00.635" v="212" actId="962"/>
          <ac:picMkLst>
            <pc:docMk/>
            <pc:sldMk cId="2210036356" sldId="256"/>
            <ac:picMk id="4" creationId="{32E1E982-6441-44D5-6CD5-007255EF9868}"/>
          </ac:picMkLst>
        </pc:picChg>
      </pc:sldChg>
      <pc:sldChg chg="addSp delSp modSp mod">
        <pc:chgData name="Neemias Informatica Lima" userId="b77af7bd85500281" providerId="LiveId" clId="{5D8413D4-2C8F-4CC7-8535-72AD15A0C5DC}" dt="2025-11-06T13:05:08.673" v="215" actId="962"/>
        <pc:sldMkLst>
          <pc:docMk/>
          <pc:sldMk cId="1837362798" sldId="257"/>
        </pc:sldMkLst>
        <pc:picChg chg="add mod">
          <ac:chgData name="Neemias Informatica Lima" userId="b77af7bd85500281" providerId="LiveId" clId="{5D8413D4-2C8F-4CC7-8535-72AD15A0C5DC}" dt="2025-11-06T13:05:08.673" v="215" actId="962"/>
          <ac:picMkLst>
            <pc:docMk/>
            <pc:sldMk cId="1837362798" sldId="257"/>
            <ac:picMk id="3" creationId="{13C02E0F-B835-AC1E-BDE2-C310B0502FE0}"/>
          </ac:picMkLst>
        </pc:picChg>
        <pc:picChg chg="del">
          <ac:chgData name="Neemias Informatica Lima" userId="b77af7bd85500281" providerId="LiveId" clId="{5D8413D4-2C8F-4CC7-8535-72AD15A0C5DC}" dt="2025-11-06T13:04:13.828" v="202" actId="478"/>
          <ac:picMkLst>
            <pc:docMk/>
            <pc:sldMk cId="1837362798" sldId="257"/>
            <ac:picMk id="4" creationId="{EC4BFB19-05A0-D7E1-F2DB-0B1F382A92EE}"/>
          </ac:picMkLst>
        </pc:picChg>
      </pc:sldChg>
      <pc:sldChg chg="addSp delSp modSp mod">
        <pc:chgData name="Neemias Informatica Lima" userId="b77af7bd85500281" providerId="LiveId" clId="{5D8413D4-2C8F-4CC7-8535-72AD15A0C5DC}" dt="2025-11-06T13:09:54.707" v="221" actId="962"/>
        <pc:sldMkLst>
          <pc:docMk/>
          <pc:sldMk cId="873896514" sldId="258"/>
        </pc:sldMkLst>
        <pc:picChg chg="add mod">
          <ac:chgData name="Neemias Informatica Lima" userId="b77af7bd85500281" providerId="LiveId" clId="{5D8413D4-2C8F-4CC7-8535-72AD15A0C5DC}" dt="2025-11-06T13:09:54.707" v="221" actId="962"/>
          <ac:picMkLst>
            <pc:docMk/>
            <pc:sldMk cId="873896514" sldId="258"/>
            <ac:picMk id="3" creationId="{7E1EB10C-37A7-3A8D-222E-AE73D77CB696}"/>
          </ac:picMkLst>
        </pc:picChg>
        <pc:picChg chg="del">
          <ac:chgData name="Neemias Informatica Lima" userId="b77af7bd85500281" providerId="LiveId" clId="{5D8413D4-2C8F-4CC7-8535-72AD15A0C5DC}" dt="2025-11-06T13:04:16.308" v="204" actId="478"/>
          <ac:picMkLst>
            <pc:docMk/>
            <pc:sldMk cId="873896514" sldId="258"/>
            <ac:picMk id="4" creationId="{3012CEED-C39A-A184-2EF7-1D5ABA1AD0AC}"/>
          </ac:picMkLst>
        </pc:picChg>
      </pc:sldChg>
      <pc:sldChg chg="addSp delSp modSp mod">
        <pc:chgData name="Neemias Informatica Lima" userId="b77af7bd85500281" providerId="LiveId" clId="{5D8413D4-2C8F-4CC7-8535-72AD15A0C5DC}" dt="2025-11-06T13:05:16.671" v="218" actId="962"/>
        <pc:sldMkLst>
          <pc:docMk/>
          <pc:sldMk cId="2571695995" sldId="259"/>
        </pc:sldMkLst>
        <pc:picChg chg="add mod">
          <ac:chgData name="Neemias Informatica Lima" userId="b77af7bd85500281" providerId="LiveId" clId="{5D8413D4-2C8F-4CC7-8535-72AD15A0C5DC}" dt="2025-11-06T13:05:16.671" v="218" actId="962"/>
          <ac:picMkLst>
            <pc:docMk/>
            <pc:sldMk cId="2571695995" sldId="259"/>
            <ac:picMk id="3" creationId="{B839201A-FE78-5878-AF62-3B7314E5045D}"/>
          </ac:picMkLst>
        </pc:picChg>
        <pc:picChg chg="del">
          <ac:chgData name="Neemias Informatica Lima" userId="b77af7bd85500281" providerId="LiveId" clId="{5D8413D4-2C8F-4CC7-8535-72AD15A0C5DC}" dt="2025-11-06T13:04:15.084" v="203" actId="478"/>
          <ac:picMkLst>
            <pc:docMk/>
            <pc:sldMk cId="2571695995" sldId="259"/>
            <ac:picMk id="4" creationId="{30B96B65-4DDE-2BF8-E23D-4E331A3C698F}"/>
          </ac:picMkLst>
        </pc:picChg>
      </pc:sldChg>
      <pc:sldChg chg="addSp delSp modSp mod">
        <pc:chgData name="Neemias Informatica Lima" userId="b77af7bd85500281" providerId="LiveId" clId="{5D8413D4-2C8F-4CC7-8535-72AD15A0C5DC}" dt="2025-11-06T13:10:08.838" v="224" actId="962"/>
        <pc:sldMkLst>
          <pc:docMk/>
          <pc:sldMk cId="3297107713" sldId="261"/>
        </pc:sldMkLst>
        <pc:picChg chg="del">
          <ac:chgData name="Neemias Informatica Lima" userId="b77af7bd85500281" providerId="LiveId" clId="{5D8413D4-2C8F-4CC7-8535-72AD15A0C5DC}" dt="2025-11-06T13:04:17.805" v="205" actId="478"/>
          <ac:picMkLst>
            <pc:docMk/>
            <pc:sldMk cId="3297107713" sldId="261"/>
            <ac:picMk id="3" creationId="{75BAA3CB-84F9-0408-83D5-626842BFE8EA}"/>
          </ac:picMkLst>
        </pc:picChg>
        <pc:picChg chg="add mod">
          <ac:chgData name="Neemias Informatica Lima" userId="b77af7bd85500281" providerId="LiveId" clId="{5D8413D4-2C8F-4CC7-8535-72AD15A0C5DC}" dt="2025-11-06T13:10:08.838" v="224" actId="962"/>
          <ac:picMkLst>
            <pc:docMk/>
            <pc:sldMk cId="3297107713" sldId="261"/>
            <ac:picMk id="4" creationId="{313A7FA6-0961-D483-8DDE-F34455293B8C}"/>
          </ac:picMkLst>
        </pc:picChg>
      </pc:sldChg>
      <pc:sldChg chg="addSp delSp modSp mod">
        <pc:chgData name="Neemias Informatica Lima" userId="b77af7bd85500281" providerId="LiveId" clId="{5D8413D4-2C8F-4CC7-8535-72AD15A0C5DC}" dt="2025-11-06T13:10:16.908" v="227" actId="962"/>
        <pc:sldMkLst>
          <pc:docMk/>
          <pc:sldMk cId="154525927" sldId="262"/>
        </pc:sldMkLst>
        <pc:picChg chg="del">
          <ac:chgData name="Neemias Informatica Lima" userId="b77af7bd85500281" providerId="LiveId" clId="{5D8413D4-2C8F-4CC7-8535-72AD15A0C5DC}" dt="2025-11-06T13:04:19.709" v="206" actId="478"/>
          <ac:picMkLst>
            <pc:docMk/>
            <pc:sldMk cId="154525927" sldId="262"/>
            <ac:picMk id="3" creationId="{4E2FF710-1A76-F543-00FA-66D2A6EE1C7D}"/>
          </ac:picMkLst>
        </pc:picChg>
        <pc:picChg chg="add mod">
          <ac:chgData name="Neemias Informatica Lima" userId="b77af7bd85500281" providerId="LiveId" clId="{5D8413D4-2C8F-4CC7-8535-72AD15A0C5DC}" dt="2025-11-06T13:10:16.908" v="227" actId="962"/>
          <ac:picMkLst>
            <pc:docMk/>
            <pc:sldMk cId="154525927" sldId="262"/>
            <ac:picMk id="4" creationId="{42125C6A-117B-0995-684C-0BE353C1B369}"/>
          </ac:picMkLst>
        </pc:picChg>
      </pc:sldChg>
      <pc:sldChg chg="addSp delSp modSp mod">
        <pc:chgData name="Neemias Informatica Lima" userId="b77af7bd85500281" providerId="LiveId" clId="{5D8413D4-2C8F-4CC7-8535-72AD15A0C5DC}" dt="2025-11-06T13:10:29.041" v="230" actId="962"/>
        <pc:sldMkLst>
          <pc:docMk/>
          <pc:sldMk cId="3044925736" sldId="263"/>
        </pc:sldMkLst>
        <pc:picChg chg="add del mod">
          <ac:chgData name="Neemias Informatica Lima" userId="b77af7bd85500281" providerId="LiveId" clId="{5D8413D4-2C8F-4CC7-8535-72AD15A0C5DC}" dt="2025-11-06T13:04:20.885" v="207" actId="478"/>
          <ac:picMkLst>
            <pc:docMk/>
            <pc:sldMk cId="3044925736" sldId="263"/>
            <ac:picMk id="3" creationId="{B0E36DD2-0DE6-F0BD-76A6-49B114C3199D}"/>
          </ac:picMkLst>
        </pc:picChg>
        <pc:picChg chg="add mod">
          <ac:chgData name="Neemias Informatica Lima" userId="b77af7bd85500281" providerId="LiveId" clId="{5D8413D4-2C8F-4CC7-8535-72AD15A0C5DC}" dt="2025-11-06T13:10:29.041" v="230" actId="962"/>
          <ac:picMkLst>
            <pc:docMk/>
            <pc:sldMk cId="3044925736" sldId="263"/>
            <ac:picMk id="4" creationId="{73786518-1611-60FF-1E26-C39AB592749B}"/>
          </ac:picMkLst>
        </pc:picChg>
      </pc:sldChg>
      <pc:sldChg chg="addSp delSp modSp mod">
        <pc:chgData name="Neemias Informatica Lima" userId="b77af7bd85500281" providerId="LiveId" clId="{5D8413D4-2C8F-4CC7-8535-72AD15A0C5DC}" dt="2025-11-06T13:10:41.824" v="233" actId="962"/>
        <pc:sldMkLst>
          <pc:docMk/>
          <pc:sldMk cId="2573325739" sldId="268"/>
        </pc:sldMkLst>
        <pc:picChg chg="add del mod">
          <ac:chgData name="Neemias Informatica Lima" userId="b77af7bd85500281" providerId="LiveId" clId="{5D8413D4-2C8F-4CC7-8535-72AD15A0C5DC}" dt="2025-11-06T13:04:22.860" v="208" actId="478"/>
          <ac:picMkLst>
            <pc:docMk/>
            <pc:sldMk cId="2573325739" sldId="268"/>
            <ac:picMk id="3" creationId="{A5BC3526-CD37-023F-7165-38FC2632D149}"/>
          </ac:picMkLst>
        </pc:picChg>
        <pc:picChg chg="add mod">
          <ac:chgData name="Neemias Informatica Lima" userId="b77af7bd85500281" providerId="LiveId" clId="{5D8413D4-2C8F-4CC7-8535-72AD15A0C5DC}" dt="2025-11-06T13:10:41.824" v="233" actId="962"/>
          <ac:picMkLst>
            <pc:docMk/>
            <pc:sldMk cId="2573325739" sldId="268"/>
            <ac:picMk id="4" creationId="{4E89D66C-D9F0-1FA5-A7FD-F3E0213A15E8}"/>
          </ac:picMkLst>
        </pc:picChg>
      </pc:sldChg>
      <pc:sldChg chg="addSp delSp modSp add mod">
        <pc:chgData name="Neemias Informatica Lima" userId="b77af7bd85500281" providerId="LiveId" clId="{5D8413D4-2C8F-4CC7-8535-72AD15A0C5DC}" dt="2025-11-06T13:10:48.110" v="236" actId="962"/>
        <pc:sldMkLst>
          <pc:docMk/>
          <pc:sldMk cId="3599840359" sldId="269"/>
        </pc:sldMkLst>
        <pc:picChg chg="add del mod">
          <ac:chgData name="Neemias Informatica Lima" userId="b77af7bd85500281" providerId="LiveId" clId="{5D8413D4-2C8F-4CC7-8535-72AD15A0C5DC}" dt="2025-11-06T13:04:24.460" v="209" actId="478"/>
          <ac:picMkLst>
            <pc:docMk/>
            <pc:sldMk cId="3599840359" sldId="269"/>
            <ac:picMk id="3" creationId="{9D24C171-F1B7-84D3-2DB0-B0C1DAC563EA}"/>
          </ac:picMkLst>
        </pc:picChg>
        <pc:picChg chg="add mod">
          <ac:chgData name="Neemias Informatica Lima" userId="b77af7bd85500281" providerId="LiveId" clId="{5D8413D4-2C8F-4CC7-8535-72AD15A0C5DC}" dt="2025-11-06T13:10:48.110" v="236" actId="962"/>
          <ac:picMkLst>
            <pc:docMk/>
            <pc:sldMk cId="3599840359" sldId="269"/>
            <ac:picMk id="4" creationId="{D9C2DDC4-DB3F-E6C6-4AFD-0C03FE9221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2E1E982-6441-44D5-6CD5-007255EF9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13C02E0F-B835-AC1E-BDE2-C310B050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B839201A-FE78-5878-AF62-3B7314E5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E1EB10C-37A7-3A8D-222E-AE73D77C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313A7FA6-0961-D483-8DDE-F3445529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42125C6A-117B-0995-684C-0BE353C1B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3786518-1611-60FF-1E26-C39AB5927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4E89D66C-D9F0-1FA5-A7FD-F3E0213A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D9C2DDC4-DB3F-E6C6-4AFD-0C03FE92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1219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2025-11-06T13:10:53Z</dcterms:modified>
</cp:coreProperties>
</file>