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8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BB94B-6366-44B1-A2B0-D08B4F94E9EF}" v="9" dt="2025-10-31T23:03:11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32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5F85E14-0A68-4DEA-BDEB-A0A835D93B92}"/>
    <pc:docChg chg="custSel modSld">
      <pc:chgData name="Neemias Informatica Lima" userId="b77af7bd85500281" providerId="LiveId" clId="{A5F85E14-0A68-4DEA-BDEB-A0A835D93B92}" dt="2025-08-08T16:47:33.549" v="35" actId="962"/>
      <pc:docMkLst>
        <pc:docMk/>
      </pc:docMkLst>
      <pc:sldChg chg="addSp delSp modSp mod">
        <pc:chgData name="Neemias Informatica Lima" userId="b77af7bd85500281" providerId="LiveId" clId="{A5F85E14-0A68-4DEA-BDEB-A0A835D93B92}" dt="2025-08-07T23:19:32.78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A5F85E14-0A68-4DEA-BDEB-A0A835D93B92}" dt="2025-08-07T23:19:45.271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A5F85E14-0A68-4DEA-BDEB-A0A835D93B92}" dt="2025-08-07T23:19:52.96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A5F85E14-0A68-4DEA-BDEB-A0A835D93B92}" dt="2025-08-07T23:19:59.530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A5F85E14-0A68-4DEA-BDEB-A0A835D93B92}" dt="2025-08-07T23:20:06.731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A5F85E14-0A68-4DEA-BDEB-A0A835D93B92}" dt="2025-08-07T23:20:23.16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A5F85E14-0A68-4DEA-BDEB-A0A835D93B92}" dt="2025-08-07T23:20:30.355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A5F85E14-0A68-4DEA-BDEB-A0A835D93B92}" dt="2025-08-08T16:46:25.118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A5F85E14-0A68-4DEA-BDEB-A0A835D93B92}" dt="2025-08-08T16:47:33.549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B9FE5A16-E516-4110-86AF-BAACA94F7589}"/>
    <pc:docChg chg="custSel addSld delSld modSld">
      <pc:chgData name="Neemias Informatica Lima" userId="b77af7bd85500281" providerId="LiveId" clId="{B9FE5A16-E516-4110-86AF-BAACA94F7589}" dt="2025-07-17T22:49:47.910" v="41" actId="47"/>
      <pc:docMkLst>
        <pc:docMk/>
      </pc:docMkLst>
      <pc:sldChg chg="addSp delSp modSp mod">
        <pc:chgData name="Neemias Informatica Lima" userId="b77af7bd85500281" providerId="LiveId" clId="{B9FE5A16-E516-4110-86AF-BAACA94F7589}" dt="2025-07-17T22:46:55.136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B9FE5A16-E516-4110-86AF-BAACA94F7589}" dt="2025-07-17T22:47:05.54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B9FE5A16-E516-4110-86AF-BAACA94F7589}" dt="2025-07-17T22:47:21.477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B9FE5A16-E516-4110-86AF-BAACA94F7589}" dt="2025-07-17T22:47:32.27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B9FE5A16-E516-4110-86AF-BAACA94F7589}" dt="2025-07-17T22:47:47.89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B9FE5A16-E516-4110-86AF-BAACA94F7589}" dt="2025-07-17T22:47:58.81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B9FE5A16-E516-4110-86AF-BAACA94F7589}" dt="2025-07-17T22:48:26.686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B9FE5A16-E516-4110-86AF-BAACA94F7589}" dt="2025-07-17T22:48:44.280" v="37" actId="962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B9FE5A16-E516-4110-86AF-BAACA94F7589}" dt="2025-07-17T22:49:47.910" v="41" actId="47"/>
        <pc:sldMkLst>
          <pc:docMk/>
          <pc:sldMk cId="1627875432" sldId="264"/>
        </pc:sldMkLst>
      </pc:sldChg>
      <pc:sldChg chg="addSp modSp add mod">
        <pc:chgData name="Neemias Informatica Lima" userId="b77af7bd85500281" providerId="LiveId" clId="{B9FE5A16-E516-4110-86AF-BAACA94F7589}" dt="2025-07-17T22:48:53.566" v="40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D56AA5CC-25D6-4F71-B387-B887B30DD445}"/>
    <pc:docChg chg="custSel modSld">
      <pc:chgData name="Neemias Informatica Lima" userId="b77af7bd85500281" providerId="LiveId" clId="{D56AA5CC-25D6-4F71-B387-B887B30DD445}" dt="2025-08-01T17:47:22.630" v="35" actId="962"/>
      <pc:docMkLst>
        <pc:docMk/>
      </pc:docMkLst>
      <pc:sldChg chg="addSp delSp modSp mod">
        <pc:chgData name="Neemias Informatica Lima" userId="b77af7bd85500281" providerId="LiveId" clId="{D56AA5CC-25D6-4F71-B387-B887B30DD445}" dt="2025-07-31T23:06:16.25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56AA5CC-25D6-4F71-B387-B887B30DD445}" dt="2025-07-31T23:06:26.85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56AA5CC-25D6-4F71-B387-B887B30DD445}" dt="2025-07-31T23:06:35.87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56AA5CC-25D6-4F71-B387-B887B30DD445}" dt="2025-07-31T23:06:42.569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56AA5CC-25D6-4F71-B387-B887B30DD445}" dt="2025-07-31T23:07:32.858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56AA5CC-25D6-4F71-B387-B887B30DD445}" dt="2025-07-31T23:07:46.382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56AA5CC-25D6-4F71-B387-B887B30DD445}" dt="2025-07-31T23:07:54.227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56AA5CC-25D6-4F71-B387-B887B30DD445}" dt="2025-07-31T23:08:03.5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56AA5CC-25D6-4F71-B387-B887B30DD445}" dt="2025-08-01T17:47:22.630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A15DC19-E776-48E8-B8DA-C971E9D68EC3}"/>
    <pc:docChg chg="custSel modSld">
      <pc:chgData name="Neemias Informatica Lima" userId="b77af7bd85500281" providerId="LiveId" clId="{5A15DC19-E776-48E8-B8DA-C971E9D68EC3}" dt="2025-07-25T11:11:02.612" v="35" actId="962"/>
      <pc:docMkLst>
        <pc:docMk/>
      </pc:docMkLst>
      <pc:sldChg chg="addSp delSp modSp mod">
        <pc:chgData name="Neemias Informatica Lima" userId="b77af7bd85500281" providerId="LiveId" clId="{5A15DC19-E776-48E8-B8DA-C971E9D68EC3}" dt="2025-07-24T20:28:55.33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A15DC19-E776-48E8-B8DA-C971E9D68EC3}" dt="2025-07-24T20:29:04.7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A15DC19-E776-48E8-B8DA-C971E9D68EC3}" dt="2025-07-24T20:29:12.571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A15DC19-E776-48E8-B8DA-C971E9D68EC3}" dt="2025-07-24T20:29:27.72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A15DC19-E776-48E8-B8DA-C971E9D68EC3}" dt="2025-07-24T20:29:36.44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A15DC19-E776-48E8-B8DA-C971E9D68EC3}" dt="2025-07-24T20:35:23.54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A15DC19-E776-48E8-B8DA-C971E9D68EC3}" dt="2025-07-24T20:35:30.423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A15DC19-E776-48E8-B8DA-C971E9D68EC3}" dt="2025-07-24T20:35:38.7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A15DC19-E776-48E8-B8DA-C971E9D68EC3}" dt="2025-07-25T11:11:02.612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0-31T23:03:12.207" v="200" actId="962"/>
      <pc:docMkLst>
        <pc:docMk/>
      </pc:docMkLst>
      <pc:sldChg chg="addSp modSp mod">
        <pc:chgData name="Neemias Informatica Lima" userId="b77af7bd85500281" providerId="LiveId" clId="{5D8413D4-2C8F-4CC7-8535-72AD15A0C5DC}" dt="2025-10-31T23:02:59.390" v="194" actId="962"/>
        <pc:sldMkLst>
          <pc:docMk/>
          <pc:sldMk cId="3044925736" sldId="263"/>
        </pc:sldMkLst>
        <pc:picChg chg="add mod">
          <ac:chgData name="Neemias Informatica Lima" userId="b77af7bd85500281" providerId="LiveId" clId="{5D8413D4-2C8F-4CC7-8535-72AD15A0C5DC}" dt="2025-10-31T23:02:59.390" v="194" actId="962"/>
          <ac:picMkLst>
            <pc:docMk/>
            <pc:sldMk cId="3044925736" sldId="263"/>
            <ac:picMk id="3" creationId="{B0E36DD2-0DE6-F0BD-76A6-49B114C3199D}"/>
          </ac:picMkLst>
        </pc:picChg>
      </pc:sldChg>
      <pc:sldChg chg="addSp delSp modSp mod">
        <pc:chgData name="Neemias Informatica Lima" userId="b77af7bd85500281" providerId="LiveId" clId="{5D8413D4-2C8F-4CC7-8535-72AD15A0C5DC}" dt="2025-10-31T23:03:07.086" v="197" actId="962"/>
        <pc:sldMkLst>
          <pc:docMk/>
          <pc:sldMk cId="2573325739" sldId="268"/>
        </pc:sldMkLst>
        <pc:picChg chg="add mod">
          <ac:chgData name="Neemias Informatica Lima" userId="b77af7bd85500281" providerId="LiveId" clId="{5D8413D4-2C8F-4CC7-8535-72AD15A0C5DC}" dt="2025-10-31T23:03:07.086" v="197" actId="962"/>
          <ac:picMkLst>
            <pc:docMk/>
            <pc:sldMk cId="2573325739" sldId="268"/>
            <ac:picMk id="3" creationId="{A5BC3526-CD37-023F-7165-38FC2632D149}"/>
          </ac:picMkLst>
        </pc:picChg>
        <pc:picChg chg="add del mod">
          <ac:chgData name="Neemias Informatica Lima" userId="b77af7bd85500281" providerId="LiveId" clId="{5D8413D4-2C8F-4CC7-8535-72AD15A0C5DC}" dt="2025-10-30T21:08:42.724" v="172" actId="478"/>
          <ac:picMkLst>
            <pc:docMk/>
            <pc:sldMk cId="2573325739" sldId="268"/>
            <ac:picMk id="4" creationId="{28DE2CDF-ADDA-478C-288D-4E7151F9802E}"/>
          </ac:picMkLst>
        </pc:picChg>
      </pc:sldChg>
      <pc:sldChg chg="addSp delSp modSp add mod">
        <pc:chgData name="Neemias Informatica Lima" userId="b77af7bd85500281" providerId="LiveId" clId="{5D8413D4-2C8F-4CC7-8535-72AD15A0C5DC}" dt="2025-10-31T23:03:12.207" v="200" actId="962"/>
        <pc:sldMkLst>
          <pc:docMk/>
          <pc:sldMk cId="3599840359" sldId="269"/>
        </pc:sldMkLst>
        <pc:picChg chg="add del mod">
          <ac:chgData name="Neemias Informatica Lima" userId="b77af7bd85500281" providerId="LiveId" clId="{5D8413D4-2C8F-4CC7-8535-72AD15A0C5DC}" dt="2025-10-30T21:08:44.260" v="173" actId="478"/>
          <ac:picMkLst>
            <pc:docMk/>
            <pc:sldMk cId="3599840359" sldId="269"/>
            <ac:picMk id="3" creationId="{42677FCA-F83F-C210-A226-D3D9DD898B3D}"/>
          </ac:picMkLst>
        </pc:picChg>
        <pc:picChg chg="add mod">
          <ac:chgData name="Neemias Informatica Lima" userId="b77af7bd85500281" providerId="LiveId" clId="{5D8413D4-2C8F-4CC7-8535-72AD15A0C5DC}" dt="2025-10-31T23:03:12.207" v="200" actId="962"/>
          <ac:picMkLst>
            <pc:docMk/>
            <pc:sldMk cId="3599840359" sldId="269"/>
            <ac:picMk id="3" creationId="{9D24C171-F1B7-84D3-2DB0-B0C1DAC563EA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9840EAD8-445D-4DB5-8FF7-CD6D39DC369D}"/>
    <pc:docChg chg="custSel modSld">
      <pc:chgData name="Neemias Informatica Lima" userId="b77af7bd85500281" providerId="LiveId" clId="{9840EAD8-445D-4DB5-8FF7-CD6D39DC369D}" dt="2025-07-11T10:55:29.525" v="35" actId="962"/>
      <pc:docMkLst>
        <pc:docMk/>
      </pc:docMkLst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31/10/2025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6D78EF43-76CC-FF91-BCC5-88590DAB3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EC4BFB19-05A0-D7E1-F2DB-0B1F382A9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30B96B65-4DDE-2BF8-E23D-4E331A3C6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3012CEED-C39A-A184-2EF7-1D5ABA1AD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Site&#10;&#10;O conteúdo gerado por IA pode estar incorreto.">
            <a:extLst>
              <a:ext uri="{FF2B5EF4-FFF2-40B4-BE49-F238E27FC236}">
                <a16:creationId xmlns:a16="http://schemas.microsoft.com/office/drawing/2014/main" id="{75BAA3CB-84F9-0408-83D5-626842BFE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E2FF710-1A76-F543-00FA-66D2A6EE1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B0E36DD2-0DE6-F0BD-76A6-49B114C31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5BC3526-CD37-023F-7165-38FC2632D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9D24C171-F1B7-84D3-2DB0-B0C1DAC56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1213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2025-10-31T23:03:14Z</dcterms:modified>
</cp:coreProperties>
</file>