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8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D2B493-A6A6-4CB4-80EF-ECD96978C305}" v="9" dt="2025-10-17T14:11:42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32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5F85E14-0A68-4DEA-BDEB-A0A835D93B92}"/>
    <pc:docChg chg="custSel modSld">
      <pc:chgData name="Neemias Informatica Lima" userId="b77af7bd85500281" providerId="LiveId" clId="{A5F85E14-0A68-4DEA-BDEB-A0A835D93B92}" dt="2025-08-08T16:47:33.549" v="35" actId="962"/>
      <pc:docMkLst>
        <pc:docMk/>
      </pc:docMkLst>
      <pc:sldChg chg="addSp delSp modSp mod">
        <pc:chgData name="Neemias Informatica Lima" userId="b77af7bd85500281" providerId="LiveId" clId="{A5F85E14-0A68-4DEA-BDEB-A0A835D93B92}" dt="2025-08-07T23:19:32.78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A5F85E14-0A68-4DEA-BDEB-A0A835D93B92}" dt="2025-08-07T23:19:45.271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A5F85E14-0A68-4DEA-BDEB-A0A835D93B92}" dt="2025-08-07T23:19:52.96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A5F85E14-0A68-4DEA-BDEB-A0A835D93B92}" dt="2025-08-07T23:19:59.530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A5F85E14-0A68-4DEA-BDEB-A0A835D93B92}" dt="2025-08-07T23:20:06.731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A5F85E14-0A68-4DEA-BDEB-A0A835D93B92}" dt="2025-08-07T23:20:23.16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A5F85E14-0A68-4DEA-BDEB-A0A835D93B92}" dt="2025-08-07T23:20:30.355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A5F85E14-0A68-4DEA-BDEB-A0A835D93B92}" dt="2025-08-08T16:46:25.118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A5F85E14-0A68-4DEA-BDEB-A0A835D93B92}" dt="2025-08-08T16:47:33.549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B9FE5A16-E516-4110-86AF-BAACA94F7589}"/>
    <pc:docChg chg="custSel addSld delSld modSld">
      <pc:chgData name="Neemias Informatica Lima" userId="b77af7bd85500281" providerId="LiveId" clId="{B9FE5A16-E516-4110-86AF-BAACA94F7589}" dt="2025-07-17T22:49:47.910" v="41" actId="47"/>
      <pc:docMkLst>
        <pc:docMk/>
      </pc:docMkLst>
      <pc:sldChg chg="addSp delSp modSp mod">
        <pc:chgData name="Neemias Informatica Lima" userId="b77af7bd85500281" providerId="LiveId" clId="{B9FE5A16-E516-4110-86AF-BAACA94F7589}" dt="2025-07-17T22:46:55.136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B9FE5A16-E516-4110-86AF-BAACA94F7589}" dt="2025-07-17T22:47:05.54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B9FE5A16-E516-4110-86AF-BAACA94F7589}" dt="2025-07-17T22:47:21.477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B9FE5A16-E516-4110-86AF-BAACA94F7589}" dt="2025-07-17T22:47:32.27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B9FE5A16-E516-4110-86AF-BAACA94F7589}" dt="2025-07-17T22:47:47.89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B9FE5A16-E516-4110-86AF-BAACA94F7589}" dt="2025-07-17T22:47:58.81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B9FE5A16-E516-4110-86AF-BAACA94F7589}" dt="2025-07-17T22:48:26.686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B9FE5A16-E516-4110-86AF-BAACA94F7589}" dt="2025-07-17T22:48:44.280" v="37" actId="962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B9FE5A16-E516-4110-86AF-BAACA94F7589}" dt="2025-07-17T22:49:47.910" v="41" actId="47"/>
        <pc:sldMkLst>
          <pc:docMk/>
          <pc:sldMk cId="1627875432" sldId="264"/>
        </pc:sldMkLst>
      </pc:sldChg>
      <pc:sldChg chg="addSp modSp add mod">
        <pc:chgData name="Neemias Informatica Lima" userId="b77af7bd85500281" providerId="LiveId" clId="{B9FE5A16-E516-4110-86AF-BAACA94F7589}" dt="2025-07-17T22:48:53.566" v="40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D56AA5CC-25D6-4F71-B387-B887B30DD445}"/>
    <pc:docChg chg="custSel modSld">
      <pc:chgData name="Neemias Informatica Lima" userId="b77af7bd85500281" providerId="LiveId" clId="{D56AA5CC-25D6-4F71-B387-B887B30DD445}" dt="2025-08-01T17:47:22.630" v="35" actId="962"/>
      <pc:docMkLst>
        <pc:docMk/>
      </pc:docMkLst>
      <pc:sldChg chg="addSp delSp modSp mod">
        <pc:chgData name="Neemias Informatica Lima" userId="b77af7bd85500281" providerId="LiveId" clId="{D56AA5CC-25D6-4F71-B387-B887B30DD445}" dt="2025-07-31T23:06:16.25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56AA5CC-25D6-4F71-B387-B887B30DD445}" dt="2025-07-31T23:06:26.85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56AA5CC-25D6-4F71-B387-B887B30DD445}" dt="2025-07-31T23:06:35.87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56AA5CC-25D6-4F71-B387-B887B30DD445}" dt="2025-07-31T23:06:42.569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56AA5CC-25D6-4F71-B387-B887B30DD445}" dt="2025-07-31T23:07:32.858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56AA5CC-25D6-4F71-B387-B887B30DD445}" dt="2025-07-31T23:07:46.382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56AA5CC-25D6-4F71-B387-B887B30DD445}" dt="2025-07-31T23:07:54.227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56AA5CC-25D6-4F71-B387-B887B30DD445}" dt="2025-07-31T23:08:03.5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56AA5CC-25D6-4F71-B387-B887B30DD445}" dt="2025-08-01T17:47:22.630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A15DC19-E776-48E8-B8DA-C971E9D68EC3}"/>
    <pc:docChg chg="custSel modSld">
      <pc:chgData name="Neemias Informatica Lima" userId="b77af7bd85500281" providerId="LiveId" clId="{5A15DC19-E776-48E8-B8DA-C971E9D68EC3}" dt="2025-07-25T11:11:02.612" v="35" actId="962"/>
      <pc:docMkLst>
        <pc:docMk/>
      </pc:docMkLst>
      <pc:sldChg chg="addSp delSp modSp mod">
        <pc:chgData name="Neemias Informatica Lima" userId="b77af7bd85500281" providerId="LiveId" clId="{5A15DC19-E776-48E8-B8DA-C971E9D68EC3}" dt="2025-07-24T20:28:55.33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A15DC19-E776-48E8-B8DA-C971E9D68EC3}" dt="2025-07-24T20:29:04.7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A15DC19-E776-48E8-B8DA-C971E9D68EC3}" dt="2025-07-24T20:29:12.571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A15DC19-E776-48E8-B8DA-C971E9D68EC3}" dt="2025-07-24T20:29:27.72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A15DC19-E776-48E8-B8DA-C971E9D68EC3}" dt="2025-07-24T20:29:36.44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A15DC19-E776-48E8-B8DA-C971E9D68EC3}" dt="2025-07-24T20:35:23.54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A15DC19-E776-48E8-B8DA-C971E9D68EC3}" dt="2025-07-24T20:35:30.423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A15DC19-E776-48E8-B8DA-C971E9D68EC3}" dt="2025-07-24T20:35:38.7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A15DC19-E776-48E8-B8DA-C971E9D68EC3}" dt="2025-07-25T11:11:02.612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0-17T14:11:42.450" v="128" actId="962"/>
      <pc:docMkLst>
        <pc:docMk/>
      </pc:docMkLst>
      <pc:sldChg chg="addSp delSp modSp mod">
        <pc:chgData name="Neemias Informatica Lima" userId="b77af7bd85500281" providerId="LiveId" clId="{5D8413D4-2C8F-4CC7-8535-72AD15A0C5DC}" dt="2025-10-17T14:11:36.436" v="125" actId="962"/>
        <pc:sldMkLst>
          <pc:docMk/>
          <pc:sldMk cId="2573325739" sldId="268"/>
        </pc:sldMkLst>
        <pc:picChg chg="add mod">
          <ac:chgData name="Neemias Informatica Lima" userId="b77af7bd85500281" providerId="LiveId" clId="{5D8413D4-2C8F-4CC7-8535-72AD15A0C5DC}" dt="2025-10-17T14:11:36.436" v="125" actId="962"/>
          <ac:picMkLst>
            <pc:docMk/>
            <pc:sldMk cId="2573325739" sldId="268"/>
            <ac:picMk id="3" creationId="{13B72E9C-E1C0-7431-9F08-068DFA73ACBE}"/>
          </ac:picMkLst>
        </pc:picChg>
        <pc:picChg chg="add del mod">
          <ac:chgData name="Neemias Informatica Lima" userId="b77af7bd85500281" providerId="LiveId" clId="{5D8413D4-2C8F-4CC7-8535-72AD15A0C5DC}" dt="2025-10-16T23:46:37.178" v="103" actId="478"/>
          <ac:picMkLst>
            <pc:docMk/>
            <pc:sldMk cId="2573325739" sldId="268"/>
            <ac:picMk id="4" creationId="{5A54C7DB-8FBE-49A8-1324-A6A21CD3B0A5}"/>
          </ac:picMkLst>
        </pc:picChg>
      </pc:sldChg>
      <pc:sldChg chg="addSp delSp modSp add mod">
        <pc:chgData name="Neemias Informatica Lima" userId="b77af7bd85500281" providerId="LiveId" clId="{5D8413D4-2C8F-4CC7-8535-72AD15A0C5DC}" dt="2025-10-17T14:11:42.450" v="128" actId="962"/>
        <pc:sldMkLst>
          <pc:docMk/>
          <pc:sldMk cId="3599840359" sldId="269"/>
        </pc:sldMkLst>
        <pc:picChg chg="add del mod">
          <ac:chgData name="Neemias Informatica Lima" userId="b77af7bd85500281" providerId="LiveId" clId="{5D8413D4-2C8F-4CC7-8535-72AD15A0C5DC}" dt="2025-10-16T23:46:38.554" v="104" actId="478"/>
          <ac:picMkLst>
            <pc:docMk/>
            <pc:sldMk cId="3599840359" sldId="269"/>
            <ac:picMk id="3" creationId="{2A7CE884-DE14-1F01-BBDE-C44A26073BB5}"/>
          </ac:picMkLst>
        </pc:picChg>
        <pc:picChg chg="add mod">
          <ac:chgData name="Neemias Informatica Lima" userId="b77af7bd85500281" providerId="LiveId" clId="{5D8413D4-2C8F-4CC7-8535-72AD15A0C5DC}" dt="2025-10-17T14:11:42.450" v="128" actId="962"/>
          <ac:picMkLst>
            <pc:docMk/>
            <pc:sldMk cId="3599840359" sldId="269"/>
            <ac:picMk id="3" creationId="{8F55F37D-E379-6AAA-1EF6-D0CF3E57C755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9840EAD8-445D-4DB5-8FF7-CD6D39DC369D}"/>
    <pc:docChg chg="custSel modSld">
      <pc:chgData name="Neemias Informatica Lima" userId="b77af7bd85500281" providerId="LiveId" clId="{9840EAD8-445D-4DB5-8FF7-CD6D39DC369D}" dt="2025-07-11T10:55:29.525" v="35" actId="962"/>
      <pc:docMkLst>
        <pc:docMk/>
      </pc:docMkLst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17/10/2025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8DD3D988-32ED-7830-8453-3AE923CE5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7257F0FC-8F86-F41B-A23C-1588FD384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plicativo&#10;&#10;O conteúdo gerado por IA pode estar incorreto.">
            <a:extLst>
              <a:ext uri="{FF2B5EF4-FFF2-40B4-BE49-F238E27FC236}">
                <a16:creationId xmlns:a16="http://schemas.microsoft.com/office/drawing/2014/main" id="{D9D6D2AF-10EB-0CD0-9AC9-B61099CC8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, Site&#10;&#10;O conteúdo gerado por IA pode estar incorreto.">
            <a:extLst>
              <a:ext uri="{FF2B5EF4-FFF2-40B4-BE49-F238E27FC236}">
                <a16:creationId xmlns:a16="http://schemas.microsoft.com/office/drawing/2014/main" id="{9569F858-3BBB-4FE1-EEFE-5363DACD0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B8C9391A-8102-FB4D-08D8-5CA54FC2F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D38DF9EF-4D74-2AFD-4882-504C18574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68E79CEF-F9FC-BF54-AED6-C4FFADC93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13B72E9C-E1C0-7431-9F08-068DFA73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8F55F37D-E379-6AAA-1EF6-D0CF3E57C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1208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2025-10-17T14:11:46Z</dcterms:modified>
</cp:coreProperties>
</file>