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8" r:id="rId9"/>
    <p:sldId id="269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0E41AF-E561-4EE0-B910-FBFE761F8BDD}" v="12" dt="2025-10-10T18:58:41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32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5F85E14-0A68-4DEA-BDEB-A0A835D93B92}"/>
    <pc:docChg chg="custSel modSld">
      <pc:chgData name="Neemias Informatica Lima" userId="b77af7bd85500281" providerId="LiveId" clId="{A5F85E14-0A68-4DEA-BDEB-A0A835D93B92}" dt="2025-08-08T16:47:33.549" v="35" actId="962"/>
      <pc:docMkLst>
        <pc:docMk/>
      </pc:docMkLst>
      <pc:sldChg chg="addSp delSp modSp mod">
        <pc:chgData name="Neemias Informatica Lima" userId="b77af7bd85500281" providerId="LiveId" clId="{A5F85E14-0A68-4DEA-BDEB-A0A835D93B92}" dt="2025-08-07T23:19:32.781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A5F85E14-0A68-4DEA-BDEB-A0A835D93B92}" dt="2025-08-07T23:19:45.271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A5F85E14-0A68-4DEA-BDEB-A0A835D93B92}" dt="2025-08-07T23:19:52.96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A5F85E14-0A68-4DEA-BDEB-A0A835D93B92}" dt="2025-08-07T23:19:59.530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A5F85E14-0A68-4DEA-BDEB-A0A835D93B92}" dt="2025-08-07T23:20:06.731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A5F85E14-0A68-4DEA-BDEB-A0A835D93B92}" dt="2025-08-07T23:20:23.16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A5F85E14-0A68-4DEA-BDEB-A0A835D93B92}" dt="2025-08-07T23:20:30.355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A5F85E14-0A68-4DEA-BDEB-A0A835D93B92}" dt="2025-08-08T16:46:25.118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A5F85E14-0A68-4DEA-BDEB-A0A835D93B92}" dt="2025-08-08T16:47:33.549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94F2F11-6F58-4CA4-AD47-A79298550A12}"/>
    <pc:docChg chg="custSel modSld">
      <pc:chgData name="Neemias Informatica Lima" userId="b77af7bd85500281" providerId="LiveId" clId="{594F2F11-6F58-4CA4-AD47-A79298550A12}" dt="2025-01-31T11:02:02.902" v="35" actId="962"/>
      <pc:docMkLst>
        <pc:docMk/>
      </pc:docMkLst>
      <pc:sldChg chg="addSp delSp modSp mod">
        <pc:chgData name="Neemias Informatica Lima" userId="b77af7bd85500281" providerId="LiveId" clId="{594F2F11-6F58-4CA4-AD47-A79298550A12}" dt="2025-01-31T11:01:16.89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94F2F11-6F58-4CA4-AD47-A79298550A12}" dt="2025-01-31T11:01:21.907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94F2F11-6F58-4CA4-AD47-A79298550A12}" dt="2025-01-31T11:01:27.444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94F2F11-6F58-4CA4-AD47-A79298550A12}" dt="2025-01-31T11:01:33.591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94F2F11-6F58-4CA4-AD47-A79298550A12}" dt="2025-01-31T11:01:39.44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94F2F11-6F58-4CA4-AD47-A79298550A12}" dt="2025-01-31T11:01:45.23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94F2F11-6F58-4CA4-AD47-A79298550A12}" dt="2025-01-31T11:01:50.699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94F2F11-6F58-4CA4-AD47-A79298550A12}" dt="2025-01-31T11:01:56.839" v="32" actId="962"/>
        <pc:sldMkLst>
          <pc:docMk/>
          <pc:sldMk cId="3044925736" sldId="263"/>
        </pc:sldMkLst>
      </pc:sldChg>
      <pc:sldChg chg="addSp modSp mod">
        <pc:chgData name="Neemias Informatica Lima" userId="b77af7bd85500281" providerId="LiveId" clId="{594F2F11-6F58-4CA4-AD47-A79298550A12}" dt="2025-01-31T11:02:02.90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B9FE5A16-E516-4110-86AF-BAACA94F7589}"/>
    <pc:docChg chg="custSel addSld delSld modSld">
      <pc:chgData name="Neemias Informatica Lima" userId="b77af7bd85500281" providerId="LiveId" clId="{B9FE5A16-E516-4110-86AF-BAACA94F7589}" dt="2025-07-17T22:49:47.910" v="41" actId="47"/>
      <pc:docMkLst>
        <pc:docMk/>
      </pc:docMkLst>
      <pc:sldChg chg="addSp delSp modSp mod">
        <pc:chgData name="Neemias Informatica Lima" userId="b77af7bd85500281" providerId="LiveId" clId="{B9FE5A16-E516-4110-86AF-BAACA94F7589}" dt="2025-07-17T22:46:55.136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B9FE5A16-E516-4110-86AF-BAACA94F7589}" dt="2025-07-17T22:47:05.54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B9FE5A16-E516-4110-86AF-BAACA94F7589}" dt="2025-07-17T22:47:21.477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B9FE5A16-E516-4110-86AF-BAACA94F7589}" dt="2025-07-17T22:47:32.27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B9FE5A16-E516-4110-86AF-BAACA94F7589}" dt="2025-07-17T22:47:47.89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B9FE5A16-E516-4110-86AF-BAACA94F7589}" dt="2025-07-17T22:47:58.81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B9FE5A16-E516-4110-86AF-BAACA94F7589}" dt="2025-07-17T22:48:26.686" v="33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B9FE5A16-E516-4110-86AF-BAACA94F7589}" dt="2025-07-17T22:48:44.280" v="37" actId="962"/>
        <pc:sldMkLst>
          <pc:docMk/>
          <pc:sldMk cId="3044925736" sldId="263"/>
        </pc:sldMkLst>
      </pc:sldChg>
      <pc:sldChg chg="delSp del mod">
        <pc:chgData name="Neemias Informatica Lima" userId="b77af7bd85500281" providerId="LiveId" clId="{B9FE5A16-E516-4110-86AF-BAACA94F7589}" dt="2025-07-17T22:49:47.910" v="41" actId="47"/>
        <pc:sldMkLst>
          <pc:docMk/>
          <pc:sldMk cId="1627875432" sldId="264"/>
        </pc:sldMkLst>
      </pc:sldChg>
      <pc:sldChg chg="addSp modSp add mod">
        <pc:chgData name="Neemias Informatica Lima" userId="b77af7bd85500281" providerId="LiveId" clId="{B9FE5A16-E516-4110-86AF-BAACA94F7589}" dt="2025-07-17T22:48:53.566" v="40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D56AA5CC-25D6-4F71-B387-B887B30DD445}"/>
    <pc:docChg chg="custSel modSld">
      <pc:chgData name="Neemias Informatica Lima" userId="b77af7bd85500281" providerId="LiveId" clId="{D56AA5CC-25D6-4F71-B387-B887B30DD445}" dt="2025-08-01T17:47:22.630" v="35" actId="962"/>
      <pc:docMkLst>
        <pc:docMk/>
      </pc:docMkLst>
      <pc:sldChg chg="addSp delSp modSp mod">
        <pc:chgData name="Neemias Informatica Lima" userId="b77af7bd85500281" providerId="LiveId" clId="{D56AA5CC-25D6-4F71-B387-B887B30DD445}" dt="2025-07-31T23:06:16.251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D56AA5CC-25D6-4F71-B387-B887B30DD445}" dt="2025-07-31T23:06:26.85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D56AA5CC-25D6-4F71-B387-B887B30DD445}" dt="2025-07-31T23:06:35.87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D56AA5CC-25D6-4F71-B387-B887B30DD445}" dt="2025-07-31T23:06:42.569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D56AA5CC-25D6-4F71-B387-B887B30DD445}" dt="2025-07-31T23:07:32.858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D56AA5CC-25D6-4F71-B387-B887B30DD445}" dt="2025-07-31T23:07:46.382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D56AA5CC-25D6-4F71-B387-B887B30DD445}" dt="2025-07-31T23:07:54.227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56AA5CC-25D6-4F71-B387-B887B30DD445}" dt="2025-07-31T23:08:03.545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56AA5CC-25D6-4F71-B387-B887B30DD445}" dt="2025-08-01T17:47:22.630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5A15DC19-E776-48E8-B8DA-C971E9D68EC3}"/>
    <pc:docChg chg="custSel modSld">
      <pc:chgData name="Neemias Informatica Lima" userId="b77af7bd85500281" providerId="LiveId" clId="{5A15DC19-E776-48E8-B8DA-C971E9D68EC3}" dt="2025-07-25T11:11:02.612" v="35" actId="962"/>
      <pc:docMkLst>
        <pc:docMk/>
      </pc:docMkLst>
      <pc:sldChg chg="addSp delSp modSp mod">
        <pc:chgData name="Neemias Informatica Lima" userId="b77af7bd85500281" providerId="LiveId" clId="{5A15DC19-E776-48E8-B8DA-C971E9D68EC3}" dt="2025-07-24T20:28:55.33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A15DC19-E776-48E8-B8DA-C971E9D68EC3}" dt="2025-07-24T20:29:04.7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A15DC19-E776-48E8-B8DA-C971E9D68EC3}" dt="2025-07-24T20:29:12.571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A15DC19-E776-48E8-B8DA-C971E9D68EC3}" dt="2025-07-24T20:29:27.72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A15DC19-E776-48E8-B8DA-C971E9D68EC3}" dt="2025-07-24T20:29:36.44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A15DC19-E776-48E8-B8DA-C971E9D68EC3}" dt="2025-07-24T20:35:23.549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A15DC19-E776-48E8-B8DA-C971E9D68EC3}" dt="2025-07-24T20:35:30.423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A15DC19-E776-48E8-B8DA-C971E9D68EC3}" dt="2025-07-24T20:35:38.745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A15DC19-E776-48E8-B8DA-C971E9D68EC3}" dt="2025-07-25T11:11:02.612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469C55FD-A5AD-4BB5-BE16-F0EBDC0D3B11}"/>
    <pc:docChg chg="custSel modSld">
      <pc:chgData name="Neemias Informatica Lima" userId="b77af7bd85500281" providerId="LiveId" clId="{469C55FD-A5AD-4BB5-BE16-F0EBDC0D3B11}" dt="2025-01-23T17:11:45.414" v="32" actId="962"/>
      <pc:docMkLst>
        <pc:docMk/>
      </pc:docMkLst>
      <pc:sldChg chg="delSp mod">
        <pc:chgData name="Neemias Informatica Lima" userId="b77af7bd85500281" providerId="LiveId" clId="{469C55FD-A5AD-4BB5-BE16-F0EBDC0D3B11}" dt="2025-01-23T17:10:54.680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5D8413D4-2C8F-4CC7-8535-72AD15A0C5DC}"/>
    <pc:docChg chg="custSel addSld delSld modSld sldOrd">
      <pc:chgData name="Neemias Informatica Lima" userId="b77af7bd85500281" providerId="LiveId" clId="{5D8413D4-2C8F-4CC7-8535-72AD15A0C5DC}" dt="2025-10-10T18:58:41.849" v="92" actId="962"/>
      <pc:docMkLst>
        <pc:docMk/>
      </pc:docMkLst>
      <pc:sldChg chg="addSp delSp modSp mod">
        <pc:chgData name="Neemias Informatica Lima" userId="b77af7bd85500281" providerId="LiveId" clId="{5D8413D4-2C8F-4CC7-8535-72AD15A0C5DC}" dt="2025-10-09T20:39:29.495" v="89" actId="962"/>
        <pc:sldMkLst>
          <pc:docMk/>
          <pc:sldMk cId="2573325739" sldId="268"/>
        </pc:sldMkLst>
        <pc:picChg chg="add del mod">
          <ac:chgData name="Neemias Informatica Lima" userId="b77af7bd85500281" providerId="LiveId" clId="{5D8413D4-2C8F-4CC7-8535-72AD15A0C5DC}" dt="2025-10-09T20:36:05.574" v="58" actId="478"/>
          <ac:picMkLst>
            <pc:docMk/>
            <pc:sldMk cId="2573325739" sldId="268"/>
            <ac:picMk id="3" creationId="{31AD23BC-BB4C-8888-B0A5-07905A7A71C2}"/>
          </ac:picMkLst>
        </pc:picChg>
        <pc:picChg chg="add mod">
          <ac:chgData name="Neemias Informatica Lima" userId="b77af7bd85500281" providerId="LiveId" clId="{5D8413D4-2C8F-4CC7-8535-72AD15A0C5DC}" dt="2025-10-09T20:39:29.495" v="89" actId="962"/>
          <ac:picMkLst>
            <pc:docMk/>
            <pc:sldMk cId="2573325739" sldId="268"/>
            <ac:picMk id="4" creationId="{5A54C7DB-8FBE-49A8-1324-A6A21CD3B0A5}"/>
          </ac:picMkLst>
        </pc:picChg>
      </pc:sldChg>
      <pc:sldChg chg="addSp delSp modSp add mod">
        <pc:chgData name="Neemias Informatica Lima" userId="b77af7bd85500281" providerId="LiveId" clId="{5D8413D4-2C8F-4CC7-8535-72AD15A0C5DC}" dt="2025-10-10T18:58:41.849" v="92" actId="962"/>
        <pc:sldMkLst>
          <pc:docMk/>
          <pc:sldMk cId="3599840359" sldId="269"/>
        </pc:sldMkLst>
        <pc:picChg chg="add mod">
          <ac:chgData name="Neemias Informatica Lima" userId="b77af7bd85500281" providerId="LiveId" clId="{5D8413D4-2C8F-4CC7-8535-72AD15A0C5DC}" dt="2025-10-10T18:58:41.849" v="92" actId="962"/>
          <ac:picMkLst>
            <pc:docMk/>
            <pc:sldMk cId="3599840359" sldId="269"/>
            <ac:picMk id="3" creationId="{2A7CE884-DE14-1F01-BBDE-C44A26073BB5}"/>
          </ac:picMkLst>
        </pc:picChg>
        <pc:picChg chg="add del mod">
          <ac:chgData name="Neemias Informatica Lima" userId="b77af7bd85500281" providerId="LiveId" clId="{5D8413D4-2C8F-4CC7-8535-72AD15A0C5DC}" dt="2025-10-09T20:36:07.230" v="59" actId="478"/>
          <ac:picMkLst>
            <pc:docMk/>
            <pc:sldMk cId="3599840359" sldId="269"/>
            <ac:picMk id="3" creationId="{F4B9458A-2093-4670-B7D9-BD484D09D4EC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0556DC99-0499-460F-B5EF-06FEDB9BCF5C}"/>
    <pc:docChg chg="custSel modSld">
      <pc:chgData name="Neemias Informatica Lima" userId="b77af7bd85500281" providerId="LiveId" clId="{0556DC99-0499-460F-B5EF-06FEDB9BCF5C}" dt="2024-11-08T18:28:31.334" v="8" actId="478"/>
      <pc:docMkLst>
        <pc:docMk/>
      </pc:docMkLst>
      <pc:sldChg chg="delSp mod">
        <pc:chgData name="Neemias Informatica Lima" userId="b77af7bd85500281" providerId="LiveId" clId="{0556DC99-0499-460F-B5EF-06FEDB9BCF5C}" dt="2024-11-08T18:28:19.597" v="0" actId="478"/>
        <pc:sldMkLst>
          <pc:docMk/>
          <pc:sldMk cId="2210036356" sldId="256"/>
        </pc:sldMkLst>
      </pc:sldChg>
      <pc:sldChg chg="delSp mod">
        <pc:chgData name="Neemias Informatica Lima" userId="b77af7bd85500281" providerId="LiveId" clId="{0556DC99-0499-460F-B5EF-06FEDB9BCF5C}" dt="2024-11-08T18:28:31.334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4842A4CD-8E7D-4BA0-BD03-46299B30DCA4}"/>
    <pc:docChg chg="undo custSel addSld modSld">
      <pc:chgData name="Neemias Informatica Lima" userId="b77af7bd85500281" providerId="LiveId" clId="{4842A4CD-8E7D-4BA0-BD03-46299B30DCA4}" dt="2025-01-03T00:41:31.939" v="43" actId="962"/>
      <pc:docMkLst>
        <pc:docMk/>
      </pc:docMkLst>
      <pc:sldChg chg="addSp delSp modSp mod">
        <pc:chgData name="Neemias Informatica Lima" userId="b77af7bd85500281" providerId="LiveId" clId="{4842A4CD-8E7D-4BA0-BD03-46299B30DCA4}" dt="2025-01-01T23:02:17.863" v="37" actId="207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42A4CD-8E7D-4BA0-BD03-46299B30DCA4}" dt="2025-01-03T00:41:31.939" v="43" actId="962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E00920EC-84C1-40D3-887F-4FDE48F5D424}"/>
    <pc:docChg chg="custSel delSld modSld">
      <pc:chgData name="Neemias Informatica Lima" userId="b77af7bd85500281" providerId="LiveId" clId="{E00920EC-84C1-40D3-887F-4FDE48F5D424}" dt="2025-01-10T16:08:49.079" v="37" actId="962"/>
      <pc:docMkLst>
        <pc:docMk/>
      </pc:docMkLst>
      <pc:sldChg chg="delSp del mod">
        <pc:chgData name="Neemias Informatica Lima" userId="b77af7bd85500281" providerId="LiveId" clId="{E00920EC-84C1-40D3-887F-4FDE48F5D424}" dt="2025-01-10T10:13:12.669" v="34" actId="47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A878AF1E-15BC-46FF-904C-497FB572673D}"/>
    <pc:docChg chg="custSel modSld">
      <pc:chgData name="Neemias Informatica Lima" userId="b77af7bd85500281" providerId="LiveId" clId="{A878AF1E-15BC-46FF-904C-497FB572673D}" dt="2025-07-04T11:59:19.609" v="47" actId="26606"/>
      <pc:docMkLst>
        <pc:docMk/>
      </pc:docMkLst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6562253A-0A5F-49FD-844D-96BAA747E84B}"/>
    <pc:docChg chg="custSel modSld">
      <pc:chgData name="Neemias Informatica Lima" userId="b77af7bd85500281" providerId="LiveId" clId="{6562253A-0A5F-49FD-844D-96BAA747E84B}" dt="2025-01-17T14:50:55.312" v="38" actId="962"/>
      <pc:docMkLst>
        <pc:docMk/>
      </pc:docMkLst>
      <pc:sldChg chg="addSp delSp modSp mod">
        <pc:chgData name="Neemias Informatica Lima" userId="b77af7bd85500281" providerId="LiveId" clId="{6562253A-0A5F-49FD-844D-96BAA747E84B}" dt="2025-01-17T14:49:57.736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6562253A-0A5F-49FD-844D-96BAA747E84B}" dt="2025-01-17T14:50:02.435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6562253A-0A5F-49FD-844D-96BAA747E84B}" dt="2025-01-17T14:50:08.005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6562253A-0A5F-49FD-844D-96BAA747E84B}" dt="2025-01-17T14:50:18.773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6562253A-0A5F-49FD-844D-96BAA747E84B}" dt="2025-01-17T14:50:23.477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6562253A-0A5F-49FD-844D-96BAA747E84B}" dt="2025-01-17T14:50:37.583" v="29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6562253A-0A5F-49FD-844D-96BAA747E84B}" dt="2025-01-17T14:50:43.638" v="32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6562253A-0A5F-49FD-844D-96BAA747E84B}" dt="2025-01-17T14:50:48.910" v="35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6562253A-0A5F-49FD-844D-96BAA747E84B}" dt="2025-01-17T14:50:55.312" v="38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9840EAD8-445D-4DB5-8FF7-CD6D39DC369D}"/>
    <pc:docChg chg="custSel modSld">
      <pc:chgData name="Neemias Informatica Lima" userId="b77af7bd85500281" providerId="LiveId" clId="{9840EAD8-445D-4DB5-8FF7-CD6D39DC369D}" dt="2025-07-11T10:55:29.525" v="35" actId="962"/>
      <pc:docMkLst>
        <pc:docMk/>
      </pc:docMkLst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10/10/2025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10/10/2025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10/10/2025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10/10/2025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10/10/2025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10/10/2025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10/10/2025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10/10/2025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D4CB9CDA-721E-D9AA-3752-EC57C937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DC0FF0A-07F5-54A6-A67C-CF360924D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8"/>
          <a:stretch>
            <a:fillRect/>
          </a:stretch>
        </p:blipFill>
        <p:spPr>
          <a:xfrm>
            <a:off x="0" y="2099733"/>
            <a:ext cx="12192000" cy="47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1B049998-E26B-5A63-ABF6-A8F698D73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7164ED70-EF3B-EBC5-F34A-1FA5318D0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O conteúdo gerado por IA pode estar incorreto.">
            <a:extLst>
              <a:ext uri="{FF2B5EF4-FFF2-40B4-BE49-F238E27FC236}">
                <a16:creationId xmlns:a16="http://schemas.microsoft.com/office/drawing/2014/main" id="{EAC376DC-665A-D1C3-D55F-3BB36F6D5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B8BAE767-710C-2CCD-E2EA-D141B27D3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6AED975D-69BD-774D-6C2B-1DB97BEB6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87D38BD1-B758-D1DE-A139-7052B79B9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5A54C7DB-8FBE-49A8-1324-A6A21CD3B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25E0A-4DDC-DC8C-B7D3-EEC9A689B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, Teams&#10;&#10;O conteúdo gerado por IA pode estar incorreto.">
            <a:extLst>
              <a:ext uri="{FF2B5EF4-FFF2-40B4-BE49-F238E27FC236}">
                <a16:creationId xmlns:a16="http://schemas.microsoft.com/office/drawing/2014/main" id="{2A7CE884-DE14-1F01-BBDE-C44A26073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035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1207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2025-10-10T18:58:43Z</dcterms:modified>
</cp:coreProperties>
</file>