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8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8A8D1-DB45-468F-BC0C-16CF7F5CEC8A}" v="11" dt="2025-10-02T22:52:2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D8413D4-2C8F-4CC7-8535-72AD15A0C5DC}"/>
    <pc:docChg chg="custSel addSld delSld modSld sldOrd">
      <pc:chgData name="Neemias Informatica Lima" userId="b77af7bd85500281" providerId="LiveId" clId="{5D8413D4-2C8F-4CC7-8535-72AD15A0C5DC}" dt="2025-10-02T22:52:24.755" v="50" actId="962"/>
      <pc:docMkLst>
        <pc:docMk/>
      </pc:docMkLst>
      <pc:sldChg chg="addSp delSp modSp mod">
        <pc:chgData name="Neemias Informatica Lima" userId="b77af7bd85500281" providerId="LiveId" clId="{5D8413D4-2C8F-4CC7-8535-72AD15A0C5DC}" dt="2025-10-01T23:46:14.838" v="47" actId="962"/>
        <pc:sldMkLst>
          <pc:docMk/>
          <pc:sldMk cId="2573325739" sldId="268"/>
        </pc:sldMkLst>
        <pc:picChg chg="add mod">
          <ac:chgData name="Neemias Informatica Lima" userId="b77af7bd85500281" providerId="LiveId" clId="{5D8413D4-2C8F-4CC7-8535-72AD15A0C5DC}" dt="2025-10-01T23:46:14.838" v="47" actId="962"/>
          <ac:picMkLst>
            <pc:docMk/>
            <pc:sldMk cId="2573325739" sldId="268"/>
            <ac:picMk id="3" creationId="{31AD23BC-BB4C-8888-B0A5-07905A7A71C2}"/>
          </ac:picMkLst>
        </pc:picChg>
      </pc:sldChg>
      <pc:sldChg chg="addSp modSp add mod">
        <pc:chgData name="Neemias Informatica Lima" userId="b77af7bd85500281" providerId="LiveId" clId="{5D8413D4-2C8F-4CC7-8535-72AD15A0C5DC}" dt="2025-10-02T22:52:24.755" v="50" actId="962"/>
        <pc:sldMkLst>
          <pc:docMk/>
          <pc:sldMk cId="3599840359" sldId="269"/>
        </pc:sldMkLst>
        <pc:picChg chg="add mod">
          <ac:chgData name="Neemias Informatica Lima" userId="b77af7bd85500281" providerId="LiveId" clId="{5D8413D4-2C8F-4CC7-8535-72AD15A0C5DC}" dt="2025-10-02T22:52:24.755" v="50" actId="962"/>
          <ac:picMkLst>
            <pc:docMk/>
            <pc:sldMk cId="3599840359" sldId="269"/>
            <ac:picMk id="3" creationId="{F4B9458A-2093-4670-B7D9-BD484D09D4EC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02/10/2025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FD803C36-1A5F-D005-B255-D0AEC3BD5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DC0FF0A-07F5-54A6-A67C-CF360924D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8"/>
          <a:stretch>
            <a:fillRect/>
          </a:stretch>
        </p:blipFill>
        <p:spPr>
          <a:xfrm>
            <a:off x="0" y="2099733"/>
            <a:ext cx="12192000" cy="476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251F6180-4A06-6CF5-FB93-E961CCE9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55683E3C-6CDE-D8DA-395B-572CECB0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7FBE1F5C-03E8-9629-8A1F-510C57D17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CAD163A1-A009-7BBD-979E-2FE59454D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0904EE8-246C-180B-EEB5-ED132243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785D4E9-7B41-34EA-FB5C-800134F43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31AD23BC-BB4C-8888-B0A5-07905A7A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25E0A-4DDC-DC8C-B7D3-EEC9A689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F4B9458A-2093-4670-B7D9-BD484D09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1204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2025-10-02T22:52:26Z</dcterms:modified>
</cp:coreProperties>
</file>