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539FF-1FDE-4AB7-B0B3-81A5EA000D85}" v="9" dt="2025-09-12T15:56:11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custSel modSld">
      <pc:chgData name="Neemias Informatica Lima" userId="b77af7bd85500281" providerId="LiveId" clId="{5D8413D4-2C8F-4CC7-8535-72AD15A0C5DC}" dt="2025-09-12T15:56:11.640" v="35" actId="962"/>
      <pc:docMkLst>
        <pc:docMk/>
      </pc:docMkLst>
      <pc:sldChg chg="addSp delSp modSp mod">
        <pc:chgData name="Neemias Informatica Lima" userId="b77af7bd85500281" providerId="LiveId" clId="{5D8413D4-2C8F-4CC7-8535-72AD15A0C5DC}" dt="2025-09-12T00:16:33.361" v="11" actId="962"/>
        <pc:sldMkLst>
          <pc:docMk/>
          <pc:sldMk cId="2527446796" sldId="257"/>
        </pc:sldMkLst>
        <pc:picChg chg="del">
          <ac:chgData name="Neemias Informatica Lima" userId="b77af7bd85500281" providerId="LiveId" clId="{5D8413D4-2C8F-4CC7-8535-72AD15A0C5DC}" dt="2025-09-12T00:16:12.919" v="0" actId="478"/>
          <ac:picMkLst>
            <pc:docMk/>
            <pc:sldMk cId="2527446796" sldId="257"/>
            <ac:picMk id="3" creationId="{7D0C28F1-E6C5-42CE-91B8-9F89DA825FC5}"/>
          </ac:picMkLst>
        </pc:picChg>
        <pc:picChg chg="add mod">
          <ac:chgData name="Neemias Informatica Lima" userId="b77af7bd85500281" providerId="LiveId" clId="{5D8413D4-2C8F-4CC7-8535-72AD15A0C5DC}" dt="2025-09-12T00:16:33.361" v="11" actId="962"/>
          <ac:picMkLst>
            <pc:docMk/>
            <pc:sldMk cId="2527446796" sldId="257"/>
            <ac:picMk id="4" creationId="{5D3A4D0B-7254-F87B-AB09-5434FC0578ED}"/>
          </ac:picMkLst>
        </pc:picChg>
      </pc:sldChg>
      <pc:sldChg chg="addSp delSp modSp mod">
        <pc:chgData name="Neemias Informatica Lima" userId="b77af7bd85500281" providerId="LiveId" clId="{5D8413D4-2C8F-4CC7-8535-72AD15A0C5DC}" dt="2025-09-12T00:16:39.647" v="14" actId="962"/>
        <pc:sldMkLst>
          <pc:docMk/>
          <pc:sldMk cId="1720895082" sldId="258"/>
        </pc:sldMkLst>
        <pc:picChg chg="del">
          <ac:chgData name="Neemias Informatica Lima" userId="b77af7bd85500281" providerId="LiveId" clId="{5D8413D4-2C8F-4CC7-8535-72AD15A0C5DC}" dt="2025-09-12T00:16:14.184" v="1" actId="478"/>
          <ac:picMkLst>
            <pc:docMk/>
            <pc:sldMk cId="1720895082" sldId="258"/>
            <ac:picMk id="3" creationId="{F2387568-3012-063B-CFC0-FA15484759A3}"/>
          </ac:picMkLst>
        </pc:picChg>
        <pc:picChg chg="add mod">
          <ac:chgData name="Neemias Informatica Lima" userId="b77af7bd85500281" providerId="LiveId" clId="{5D8413D4-2C8F-4CC7-8535-72AD15A0C5DC}" dt="2025-09-12T00:16:39.647" v="14" actId="962"/>
          <ac:picMkLst>
            <pc:docMk/>
            <pc:sldMk cId="1720895082" sldId="258"/>
            <ac:picMk id="4" creationId="{3A00CA8B-F8D7-75AF-4D86-D1C4B4A9CCC7}"/>
          </ac:picMkLst>
        </pc:picChg>
      </pc:sldChg>
      <pc:sldChg chg="addSp delSp modSp mod">
        <pc:chgData name="Neemias Informatica Lima" userId="b77af7bd85500281" providerId="LiveId" clId="{5D8413D4-2C8F-4CC7-8535-72AD15A0C5DC}" dt="2025-09-12T00:16:46.428" v="17" actId="962"/>
        <pc:sldMkLst>
          <pc:docMk/>
          <pc:sldMk cId="765649461" sldId="259"/>
        </pc:sldMkLst>
        <pc:picChg chg="del">
          <ac:chgData name="Neemias Informatica Lima" userId="b77af7bd85500281" providerId="LiveId" clId="{5D8413D4-2C8F-4CC7-8535-72AD15A0C5DC}" dt="2025-09-12T00:16:15.658" v="2" actId="478"/>
          <ac:picMkLst>
            <pc:docMk/>
            <pc:sldMk cId="765649461" sldId="259"/>
            <ac:picMk id="3" creationId="{016385C1-4892-BD9A-AC35-22213CC933A3}"/>
          </ac:picMkLst>
        </pc:picChg>
        <pc:picChg chg="add mod">
          <ac:chgData name="Neemias Informatica Lima" userId="b77af7bd85500281" providerId="LiveId" clId="{5D8413D4-2C8F-4CC7-8535-72AD15A0C5DC}" dt="2025-09-12T00:16:46.428" v="17" actId="962"/>
          <ac:picMkLst>
            <pc:docMk/>
            <pc:sldMk cId="765649461" sldId="259"/>
            <ac:picMk id="4" creationId="{17C10A1A-7315-184A-1B34-CBBF625D469B}"/>
          </ac:picMkLst>
        </pc:picChg>
      </pc:sldChg>
      <pc:sldChg chg="addSp delSp modSp mod">
        <pc:chgData name="Neemias Informatica Lima" userId="b77af7bd85500281" providerId="LiveId" clId="{5D8413D4-2C8F-4CC7-8535-72AD15A0C5DC}" dt="2025-09-12T00:16:52.538" v="20" actId="962"/>
        <pc:sldMkLst>
          <pc:docMk/>
          <pc:sldMk cId="778456703" sldId="260"/>
        </pc:sldMkLst>
        <pc:picChg chg="del">
          <ac:chgData name="Neemias Informatica Lima" userId="b77af7bd85500281" providerId="LiveId" clId="{5D8413D4-2C8F-4CC7-8535-72AD15A0C5DC}" dt="2025-09-12T00:16:17.089" v="3" actId="478"/>
          <ac:picMkLst>
            <pc:docMk/>
            <pc:sldMk cId="778456703" sldId="260"/>
            <ac:picMk id="3" creationId="{E1AF6815-D227-B732-7C9D-731DA50FBB33}"/>
          </ac:picMkLst>
        </pc:picChg>
        <pc:picChg chg="add mod">
          <ac:chgData name="Neemias Informatica Lima" userId="b77af7bd85500281" providerId="LiveId" clId="{5D8413D4-2C8F-4CC7-8535-72AD15A0C5DC}" dt="2025-09-12T00:16:52.538" v="20" actId="962"/>
          <ac:picMkLst>
            <pc:docMk/>
            <pc:sldMk cId="778456703" sldId="260"/>
            <ac:picMk id="4" creationId="{A3CD81DC-C0F6-063B-AE0A-0C7BBE9B2A22}"/>
          </ac:picMkLst>
        </pc:picChg>
      </pc:sldChg>
      <pc:sldChg chg="addSp delSp modSp mod">
        <pc:chgData name="Neemias Informatica Lima" userId="b77af7bd85500281" providerId="LiveId" clId="{5D8413D4-2C8F-4CC7-8535-72AD15A0C5DC}" dt="2025-09-12T00:16:59.300" v="23" actId="962"/>
        <pc:sldMkLst>
          <pc:docMk/>
          <pc:sldMk cId="1373008014" sldId="261"/>
        </pc:sldMkLst>
        <pc:picChg chg="del">
          <ac:chgData name="Neemias Informatica Lima" userId="b77af7bd85500281" providerId="LiveId" clId="{5D8413D4-2C8F-4CC7-8535-72AD15A0C5DC}" dt="2025-09-12T00:16:18.986" v="4" actId="478"/>
          <ac:picMkLst>
            <pc:docMk/>
            <pc:sldMk cId="1373008014" sldId="261"/>
            <ac:picMk id="3" creationId="{E7759890-F0DA-0112-BBC8-DC042055D1AA}"/>
          </ac:picMkLst>
        </pc:picChg>
        <pc:picChg chg="add mod">
          <ac:chgData name="Neemias Informatica Lima" userId="b77af7bd85500281" providerId="LiveId" clId="{5D8413D4-2C8F-4CC7-8535-72AD15A0C5DC}" dt="2025-09-12T00:16:59.300" v="23" actId="962"/>
          <ac:picMkLst>
            <pc:docMk/>
            <pc:sldMk cId="1373008014" sldId="261"/>
            <ac:picMk id="4" creationId="{CAC81E3C-2355-AFD3-848F-2FF05AE7646B}"/>
          </ac:picMkLst>
        </pc:picChg>
      </pc:sldChg>
      <pc:sldChg chg="addSp delSp modSp mod">
        <pc:chgData name="Neemias Informatica Lima" userId="b77af7bd85500281" providerId="LiveId" clId="{5D8413D4-2C8F-4CC7-8535-72AD15A0C5DC}" dt="2025-09-12T00:17:06.030" v="26" actId="962"/>
        <pc:sldMkLst>
          <pc:docMk/>
          <pc:sldMk cId="1737295376" sldId="262"/>
        </pc:sldMkLst>
        <pc:picChg chg="del">
          <ac:chgData name="Neemias Informatica Lima" userId="b77af7bd85500281" providerId="LiveId" clId="{5D8413D4-2C8F-4CC7-8535-72AD15A0C5DC}" dt="2025-09-12T00:16:21.474" v="5" actId="478"/>
          <ac:picMkLst>
            <pc:docMk/>
            <pc:sldMk cId="1737295376" sldId="262"/>
            <ac:picMk id="3" creationId="{B4578F65-29CD-B499-AC08-5D849405FC7D}"/>
          </ac:picMkLst>
        </pc:picChg>
        <pc:picChg chg="add mod">
          <ac:chgData name="Neemias Informatica Lima" userId="b77af7bd85500281" providerId="LiveId" clId="{5D8413D4-2C8F-4CC7-8535-72AD15A0C5DC}" dt="2025-09-12T00:17:06.030" v="26" actId="962"/>
          <ac:picMkLst>
            <pc:docMk/>
            <pc:sldMk cId="1737295376" sldId="262"/>
            <ac:picMk id="4" creationId="{DBE7329B-99F4-ED0D-CA40-C27C3D58E4C1}"/>
          </ac:picMkLst>
        </pc:picChg>
      </pc:sldChg>
      <pc:sldChg chg="addSp delSp modSp mod">
        <pc:chgData name="Neemias Informatica Lima" userId="b77af7bd85500281" providerId="LiveId" clId="{5D8413D4-2C8F-4CC7-8535-72AD15A0C5DC}" dt="2025-09-12T00:17:13.133" v="29" actId="962"/>
        <pc:sldMkLst>
          <pc:docMk/>
          <pc:sldMk cId="3894186694" sldId="263"/>
        </pc:sldMkLst>
        <pc:picChg chg="del">
          <ac:chgData name="Neemias Informatica Lima" userId="b77af7bd85500281" providerId="LiveId" clId="{5D8413D4-2C8F-4CC7-8535-72AD15A0C5DC}" dt="2025-09-12T00:16:23.018" v="6" actId="478"/>
          <ac:picMkLst>
            <pc:docMk/>
            <pc:sldMk cId="3894186694" sldId="263"/>
            <ac:picMk id="3" creationId="{CB91F0FE-03C2-4985-A1E1-0643275720B4}"/>
          </ac:picMkLst>
        </pc:picChg>
        <pc:picChg chg="add mod">
          <ac:chgData name="Neemias Informatica Lima" userId="b77af7bd85500281" providerId="LiveId" clId="{5D8413D4-2C8F-4CC7-8535-72AD15A0C5DC}" dt="2025-09-12T00:17:13.133" v="29" actId="962"/>
          <ac:picMkLst>
            <pc:docMk/>
            <pc:sldMk cId="3894186694" sldId="263"/>
            <ac:picMk id="4" creationId="{CE5A911D-1C8A-70DA-8333-2B4449ED55F8}"/>
          </ac:picMkLst>
        </pc:picChg>
      </pc:sldChg>
      <pc:sldChg chg="addSp delSp modSp mod">
        <pc:chgData name="Neemias Informatica Lima" userId="b77af7bd85500281" providerId="LiveId" clId="{5D8413D4-2C8F-4CC7-8535-72AD15A0C5DC}" dt="2025-09-12T00:17:23.343" v="32" actId="962"/>
        <pc:sldMkLst>
          <pc:docMk/>
          <pc:sldMk cId="3552722850" sldId="264"/>
        </pc:sldMkLst>
        <pc:picChg chg="del">
          <ac:chgData name="Neemias Informatica Lima" userId="b77af7bd85500281" providerId="LiveId" clId="{5D8413D4-2C8F-4CC7-8535-72AD15A0C5DC}" dt="2025-09-12T00:16:24.811" v="7" actId="478"/>
          <ac:picMkLst>
            <pc:docMk/>
            <pc:sldMk cId="3552722850" sldId="264"/>
            <ac:picMk id="3" creationId="{2D340E62-ED71-C38F-4408-45448ED7C1BC}"/>
          </ac:picMkLst>
        </pc:picChg>
        <pc:picChg chg="add mod">
          <ac:chgData name="Neemias Informatica Lima" userId="b77af7bd85500281" providerId="LiveId" clId="{5D8413D4-2C8F-4CC7-8535-72AD15A0C5DC}" dt="2025-09-12T00:17:23.343" v="32" actId="962"/>
          <ac:picMkLst>
            <pc:docMk/>
            <pc:sldMk cId="3552722850" sldId="264"/>
            <ac:picMk id="4" creationId="{09319480-6514-96D9-360B-91FC693D3C84}"/>
          </ac:picMkLst>
        </pc:picChg>
      </pc:sldChg>
      <pc:sldChg chg="addSp delSp modSp mod">
        <pc:chgData name="Neemias Informatica Lima" userId="b77af7bd85500281" providerId="LiveId" clId="{5D8413D4-2C8F-4CC7-8535-72AD15A0C5DC}" dt="2025-09-12T15:56:11.640" v="35" actId="962"/>
        <pc:sldMkLst>
          <pc:docMk/>
          <pc:sldMk cId="1266967120" sldId="265"/>
        </pc:sldMkLst>
        <pc:picChg chg="add mod">
          <ac:chgData name="Neemias Informatica Lima" userId="b77af7bd85500281" providerId="LiveId" clId="{5D8413D4-2C8F-4CC7-8535-72AD15A0C5DC}" dt="2025-09-12T15:56:11.640" v="35" actId="962"/>
          <ac:picMkLst>
            <pc:docMk/>
            <pc:sldMk cId="1266967120" sldId="265"/>
            <ac:picMk id="3" creationId="{591466BC-9A4C-7C87-EBDB-1F16C7D45304}"/>
          </ac:picMkLst>
        </pc:picChg>
        <pc:picChg chg="del">
          <ac:chgData name="Neemias Informatica Lima" userId="b77af7bd85500281" providerId="LiveId" clId="{5D8413D4-2C8F-4CC7-8535-72AD15A0C5DC}" dt="2025-09-12T00:16:26.530" v="8" actId="478"/>
          <ac:picMkLst>
            <pc:docMk/>
            <pc:sldMk cId="1266967120" sldId="265"/>
            <ac:picMk id="3" creationId="{E0ABBCF4-61FB-B6C3-EA7C-E1208C90A7BD}"/>
          </ac:picMkLst>
        </pc:picChg>
      </pc:sldChg>
    </pc:docChg>
  </pc:docChgLst>
  <pc:docChgLst>
    <pc:chgData name="Neemias Informatica Lima" userId="b77af7bd85500281" providerId="LiveId" clId="{4E21039D-E04D-422C-BE5E-74FDA54367A7}"/>
    <pc:docChg chg="custSel modSld">
      <pc:chgData name="Neemias Informatica Lima" userId="b77af7bd85500281" providerId="LiveId" clId="{4E21039D-E04D-422C-BE5E-74FDA54367A7}" dt="2025-08-29T10:49:09.800" v="35" actId="962"/>
      <pc:docMkLst>
        <pc:docMk/>
      </pc:docMkLst>
      <pc:sldChg chg="addSp delSp modSp mod">
        <pc:chgData name="Neemias Informatica Lima" userId="b77af7bd85500281" providerId="LiveId" clId="{4E21039D-E04D-422C-BE5E-74FDA54367A7}" dt="2025-08-28T22:45:57.702" v="11" actId="962"/>
        <pc:sldMkLst>
          <pc:docMk/>
          <pc:sldMk cId="2527446796" sldId="257"/>
        </pc:sldMkLst>
      </pc:sldChg>
      <pc:sldChg chg="addSp delSp modSp mod">
        <pc:chgData name="Neemias Informatica Lima" userId="b77af7bd85500281" providerId="LiveId" clId="{4E21039D-E04D-422C-BE5E-74FDA54367A7}" dt="2025-08-28T22:46:04.230" v="14" actId="962"/>
        <pc:sldMkLst>
          <pc:docMk/>
          <pc:sldMk cId="1720895082" sldId="258"/>
        </pc:sldMkLst>
      </pc:sldChg>
      <pc:sldChg chg="addSp delSp modSp mod">
        <pc:chgData name="Neemias Informatica Lima" userId="b77af7bd85500281" providerId="LiveId" clId="{4E21039D-E04D-422C-BE5E-74FDA54367A7}" dt="2025-08-28T22:46:10.402" v="17" actId="962"/>
        <pc:sldMkLst>
          <pc:docMk/>
          <pc:sldMk cId="765649461" sldId="259"/>
        </pc:sldMkLst>
      </pc:sldChg>
      <pc:sldChg chg="addSp delSp modSp mod">
        <pc:chgData name="Neemias Informatica Lima" userId="b77af7bd85500281" providerId="LiveId" clId="{4E21039D-E04D-422C-BE5E-74FDA54367A7}" dt="2025-08-28T22:46:18.602" v="20" actId="962"/>
        <pc:sldMkLst>
          <pc:docMk/>
          <pc:sldMk cId="778456703" sldId="260"/>
        </pc:sldMkLst>
      </pc:sldChg>
      <pc:sldChg chg="addSp delSp modSp mod">
        <pc:chgData name="Neemias Informatica Lima" userId="b77af7bd85500281" providerId="LiveId" clId="{4E21039D-E04D-422C-BE5E-74FDA54367A7}" dt="2025-08-28T22:46:24.797" v="23" actId="962"/>
        <pc:sldMkLst>
          <pc:docMk/>
          <pc:sldMk cId="1373008014" sldId="261"/>
        </pc:sldMkLst>
      </pc:sldChg>
      <pc:sldChg chg="addSp delSp modSp mod">
        <pc:chgData name="Neemias Informatica Lima" userId="b77af7bd85500281" providerId="LiveId" clId="{4E21039D-E04D-422C-BE5E-74FDA54367A7}" dt="2025-08-28T22:46:32.812" v="26" actId="962"/>
        <pc:sldMkLst>
          <pc:docMk/>
          <pc:sldMk cId="1737295376" sldId="262"/>
        </pc:sldMkLst>
      </pc:sldChg>
      <pc:sldChg chg="addSp delSp modSp mod">
        <pc:chgData name="Neemias Informatica Lima" userId="b77af7bd85500281" providerId="LiveId" clId="{4E21039D-E04D-422C-BE5E-74FDA54367A7}" dt="2025-08-28T22:46:53.237" v="29" actId="962"/>
        <pc:sldMkLst>
          <pc:docMk/>
          <pc:sldMk cId="3894186694" sldId="263"/>
        </pc:sldMkLst>
      </pc:sldChg>
      <pc:sldChg chg="addSp delSp modSp mod">
        <pc:chgData name="Neemias Informatica Lima" userId="b77af7bd85500281" providerId="LiveId" clId="{4E21039D-E04D-422C-BE5E-74FDA54367A7}" dt="2025-08-28T22:47:01.392" v="32" actId="962"/>
        <pc:sldMkLst>
          <pc:docMk/>
          <pc:sldMk cId="3552722850" sldId="264"/>
        </pc:sldMkLst>
      </pc:sldChg>
      <pc:sldChg chg="addSp delSp modSp mod">
        <pc:chgData name="Neemias Informatica Lima" userId="b77af7bd85500281" providerId="LiveId" clId="{4E21039D-E04D-422C-BE5E-74FDA54367A7}" dt="2025-08-29T10:49:09.800" v="35" actId="962"/>
        <pc:sldMkLst>
          <pc:docMk/>
          <pc:sldMk cId="1266967120" sldId="265"/>
        </pc:sldMkLst>
      </pc:sldChg>
    </pc:docChg>
  </pc:docChgLst>
  <pc:docChgLst>
    <pc:chgData name="Neemias Informatica Lima" userId="b77af7bd85500281" providerId="LiveId" clId="{4CBC39CC-A7CD-4409-9F9C-9DAA49C145E0}"/>
    <pc:docChg chg="custSel modSld">
      <pc:chgData name="Neemias Informatica Lima" userId="b77af7bd85500281" providerId="LiveId" clId="{4CBC39CC-A7CD-4409-9F9C-9DAA49C145E0}" dt="2025-09-06T00:51:59.824" v="23" actId="962"/>
      <pc:docMkLst>
        <pc:docMk/>
      </pc:docMkLst>
      <pc:sldChg chg="addSp delSp mod">
        <pc:chgData name="Neemias Informatica Lima" userId="b77af7bd85500281" providerId="LiveId" clId="{4CBC39CC-A7CD-4409-9F9C-9DAA49C145E0}" dt="2025-09-04T22:59:30.486" v="9" actId="22"/>
        <pc:sldMkLst>
          <pc:docMk/>
          <pc:sldMk cId="2527446796" sldId="257"/>
        </pc:sldMkLst>
      </pc:sldChg>
      <pc:sldChg chg="addSp delSp mod">
        <pc:chgData name="Neemias Informatica Lima" userId="b77af7bd85500281" providerId="LiveId" clId="{4CBC39CC-A7CD-4409-9F9C-9DAA49C145E0}" dt="2025-09-04T22:59:36.243" v="10" actId="22"/>
        <pc:sldMkLst>
          <pc:docMk/>
          <pc:sldMk cId="1720895082" sldId="258"/>
        </pc:sldMkLst>
      </pc:sldChg>
      <pc:sldChg chg="addSp delSp mod">
        <pc:chgData name="Neemias Informatica Lima" userId="b77af7bd85500281" providerId="LiveId" clId="{4CBC39CC-A7CD-4409-9F9C-9DAA49C145E0}" dt="2025-09-04T22:59:43.385" v="11" actId="22"/>
        <pc:sldMkLst>
          <pc:docMk/>
          <pc:sldMk cId="765649461" sldId="259"/>
        </pc:sldMkLst>
      </pc:sldChg>
      <pc:sldChg chg="addSp delSp mod">
        <pc:chgData name="Neemias Informatica Lima" userId="b77af7bd85500281" providerId="LiveId" clId="{4CBC39CC-A7CD-4409-9F9C-9DAA49C145E0}" dt="2025-09-04T22:59:49.960" v="12" actId="22"/>
        <pc:sldMkLst>
          <pc:docMk/>
          <pc:sldMk cId="778456703" sldId="260"/>
        </pc:sldMkLst>
      </pc:sldChg>
      <pc:sldChg chg="addSp delSp mod">
        <pc:chgData name="Neemias Informatica Lima" userId="b77af7bd85500281" providerId="LiveId" clId="{4CBC39CC-A7CD-4409-9F9C-9DAA49C145E0}" dt="2025-09-04T22:59:56.257" v="13" actId="22"/>
        <pc:sldMkLst>
          <pc:docMk/>
          <pc:sldMk cId="1373008014" sldId="261"/>
        </pc:sldMkLst>
      </pc:sldChg>
      <pc:sldChg chg="addSp delSp mod">
        <pc:chgData name="Neemias Informatica Lima" userId="b77af7bd85500281" providerId="LiveId" clId="{4CBC39CC-A7CD-4409-9F9C-9DAA49C145E0}" dt="2025-09-04T23:00:02.332" v="14" actId="22"/>
        <pc:sldMkLst>
          <pc:docMk/>
          <pc:sldMk cId="1737295376" sldId="262"/>
        </pc:sldMkLst>
      </pc:sldChg>
      <pc:sldChg chg="addSp delSp modSp mod">
        <pc:chgData name="Neemias Informatica Lima" userId="b77af7bd85500281" providerId="LiveId" clId="{4CBC39CC-A7CD-4409-9F9C-9DAA49C145E0}" dt="2025-09-06T00:51:47.176" v="17" actId="962"/>
        <pc:sldMkLst>
          <pc:docMk/>
          <pc:sldMk cId="3894186694" sldId="263"/>
        </pc:sldMkLst>
      </pc:sldChg>
      <pc:sldChg chg="addSp delSp modSp mod">
        <pc:chgData name="Neemias Informatica Lima" userId="b77af7bd85500281" providerId="LiveId" clId="{4CBC39CC-A7CD-4409-9F9C-9DAA49C145E0}" dt="2025-09-06T00:51:53.921" v="20" actId="962"/>
        <pc:sldMkLst>
          <pc:docMk/>
          <pc:sldMk cId="3552722850" sldId="264"/>
        </pc:sldMkLst>
      </pc:sldChg>
      <pc:sldChg chg="addSp delSp modSp mod">
        <pc:chgData name="Neemias Informatica Lima" userId="b77af7bd85500281" providerId="LiveId" clId="{4CBC39CC-A7CD-4409-9F9C-9DAA49C145E0}" dt="2025-09-06T00:51:59.824" v="23" actId="962"/>
        <pc:sldMkLst>
          <pc:docMk/>
          <pc:sldMk cId="126696712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022B9-AA02-A21D-8DB4-D8BAF928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408B3C-6C16-FB1C-4CA1-0A3344EBD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EDA38-0F31-269A-CE96-16D11B63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FE0AAC-C30C-AA2B-0272-BF5D879B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E11AB-6712-CE2B-0D2E-196EF8A7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B3B23-D04C-1359-66EC-7AB2EDC1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A0F0B5-E672-4D54-ACEC-BA92D8C23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0629F-BC2E-6BD6-9709-CAD24C25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D04F01-7BBC-6D99-33C0-EEFCFEB3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0AE9C4-AC40-2B71-A6EA-EAF2C064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1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80AE22-187F-4C7F-CB4D-5FE913359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638FE9-22A1-2E55-ECE4-E47CADF9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849EEF-4421-97C0-C326-5386FFC5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408E7-CDBD-8CF0-04E0-0D2DCFCC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77DFC-163E-629E-02A7-92722133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6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3DEBF-16F8-82CA-739F-FB804366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61EF5-04AC-ED37-D42A-FCC8D2C6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403562-9466-4CEC-9DC0-EDCD2669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45B36E-8127-BDA2-92E2-C32086F7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820664-E66E-E4BE-522D-97FCC2C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01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757E4-F3A6-068F-FDCF-19D10A0B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97EC80-213C-2A40-692C-DF37C8447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F6F53-6BAB-251F-D7F3-F71BA9A1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2EB75F-C859-DE4B-BD7F-2CA251FB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3D407D-F276-AC15-F6F1-B60300F3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93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C05A-D43B-FF4F-84B4-75E75A04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CB89D-D1AD-0473-EA8C-8954023D5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92BC2A-3A86-87A3-78F8-A2C19E88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CA3BE0-1B48-26D0-B479-381E6D6E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18DA7B-8FBC-ADC6-18B9-18869DAA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8B4EF5-929F-89F7-7615-7E9F00F0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83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7A6AC-080C-1831-E0D2-CB45FEF3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61426C-5861-B951-2828-1D312A24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86D6A1-EA25-493D-0680-7034F591A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EF2B05-2551-6462-6FD6-9495A0572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40464A-8B2D-1F2A-4990-C3B631B00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ED9E4D-C3AE-8303-5F27-0402B1BE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93BA7C-C548-93DD-B1D6-6AC23A67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E3BCDD-AE29-0E49-92BC-064CE15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72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C7225-0D6A-C263-514F-9F44C7AA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744178-F4D7-14CE-10B4-8E1AC3A7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0D71D6-AB36-1150-9267-B944F568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7A9A2A-48E7-FA8F-A300-66C00D88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728320-B4DB-5A0C-D670-EB0BD015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30A172-CA53-5E35-0388-47ECD759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8A01B7-B1FF-10C9-563B-4D66354D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53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429DA-F473-78F4-77A4-3E1B031E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C38A15-DCC2-0E44-B3E0-74B62926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B7D079-0D93-3050-3FD9-FF90A510E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76AED3-F8D4-6AC0-8B6F-F965736F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29B4F8-301E-1EC3-7DB0-ED8FE1BD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671E71-7AF4-8315-5E0A-B4CD2156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90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D96E1-7BDF-CEC3-F8D9-8FE712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B406D-F682-212F-D77E-7F6E87FC1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25F05C-4FB6-F198-5271-7D653CEB1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B98FC3-2F3B-3A43-D4AB-02AC4B8A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5091C7-FE0F-8016-6B0F-5103525C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BED983-C369-7714-DA2C-B2010A59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6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5CA80B-1C43-3AB4-97C2-A5B9F643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3B4B31-6B02-E228-1382-53C7BAB04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9F877D-5D8F-DB27-13EF-79AE0DE3C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DAFC-9B74-4633-A6F5-43D5C8DB6D48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7C8226-FAF4-EFA0-1B2C-FB9C3BB2F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2FC33E-5E2D-67C9-9A3F-5A94BB597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289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5D3A4D0B-7254-F87B-AB09-5434FC057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4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8B3D38FB-3E66-5EC1-69C9-7FFF91714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3A00CA8B-F8D7-75AF-4D86-D1C4B4A9C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17C10A1A-7315-184A-1B34-CBBF625D4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4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O conteúdo gerado por IA pode estar incorreto.">
            <a:extLst>
              <a:ext uri="{FF2B5EF4-FFF2-40B4-BE49-F238E27FC236}">
                <a16:creationId xmlns:a16="http://schemas.microsoft.com/office/drawing/2014/main" id="{A3CD81DC-C0F6-063B-AE0A-0C7BBE9B2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AC81E3C-2355-AFD3-848F-2FF05AE76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0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DBE7329B-99F4-ED0D-CA40-C27C3D58E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CE5A911D-1C8A-70DA-8333-2B4449ED5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O conteúdo gerado por IA pode estar incorreto.">
            <a:extLst>
              <a:ext uri="{FF2B5EF4-FFF2-40B4-BE49-F238E27FC236}">
                <a16:creationId xmlns:a16="http://schemas.microsoft.com/office/drawing/2014/main" id="{09319480-6514-96D9-360B-91FC693D3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91466BC-9A4C-7C87-EBDB-1F16C7D45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67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Eduardo Harada</dc:creator>
  <cp:lastModifiedBy>Neemias Informatica Lima</cp:lastModifiedBy>
  <cp:revision>1</cp:revision>
  <dcterms:created xsi:type="dcterms:W3CDTF">2025-08-20T23:04:46Z</dcterms:created>
  <dcterms:modified xsi:type="dcterms:W3CDTF">2025-09-12T15:56:13Z</dcterms:modified>
</cp:coreProperties>
</file>