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BC39CC-A7CD-4409-9F9C-9DAA49C145E0}" v="3" dt="2025-09-06T00:51:59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64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4E21039D-E04D-422C-BE5E-74FDA54367A7}"/>
    <pc:docChg chg="custSel modSld">
      <pc:chgData name="Neemias Informatica Lima" userId="b77af7bd85500281" providerId="LiveId" clId="{4E21039D-E04D-422C-BE5E-74FDA54367A7}" dt="2025-08-29T10:49:09.800" v="35" actId="962"/>
      <pc:docMkLst>
        <pc:docMk/>
      </pc:docMkLst>
      <pc:sldChg chg="addSp delSp modSp mod">
        <pc:chgData name="Neemias Informatica Lima" userId="b77af7bd85500281" providerId="LiveId" clId="{4E21039D-E04D-422C-BE5E-74FDA54367A7}" dt="2025-08-28T22:45:57.702" v="11" actId="962"/>
        <pc:sldMkLst>
          <pc:docMk/>
          <pc:sldMk cId="2527446796" sldId="257"/>
        </pc:sldMkLst>
      </pc:sldChg>
      <pc:sldChg chg="addSp delSp modSp mod">
        <pc:chgData name="Neemias Informatica Lima" userId="b77af7bd85500281" providerId="LiveId" clId="{4E21039D-E04D-422C-BE5E-74FDA54367A7}" dt="2025-08-28T22:46:04.230" v="14" actId="962"/>
        <pc:sldMkLst>
          <pc:docMk/>
          <pc:sldMk cId="1720895082" sldId="258"/>
        </pc:sldMkLst>
      </pc:sldChg>
      <pc:sldChg chg="addSp delSp modSp mod">
        <pc:chgData name="Neemias Informatica Lima" userId="b77af7bd85500281" providerId="LiveId" clId="{4E21039D-E04D-422C-BE5E-74FDA54367A7}" dt="2025-08-28T22:46:10.402" v="17" actId="962"/>
        <pc:sldMkLst>
          <pc:docMk/>
          <pc:sldMk cId="765649461" sldId="259"/>
        </pc:sldMkLst>
      </pc:sldChg>
      <pc:sldChg chg="addSp delSp modSp mod">
        <pc:chgData name="Neemias Informatica Lima" userId="b77af7bd85500281" providerId="LiveId" clId="{4E21039D-E04D-422C-BE5E-74FDA54367A7}" dt="2025-08-28T22:46:18.602" v="20" actId="962"/>
        <pc:sldMkLst>
          <pc:docMk/>
          <pc:sldMk cId="778456703" sldId="260"/>
        </pc:sldMkLst>
      </pc:sldChg>
      <pc:sldChg chg="addSp delSp modSp mod">
        <pc:chgData name="Neemias Informatica Lima" userId="b77af7bd85500281" providerId="LiveId" clId="{4E21039D-E04D-422C-BE5E-74FDA54367A7}" dt="2025-08-28T22:46:24.797" v="23" actId="962"/>
        <pc:sldMkLst>
          <pc:docMk/>
          <pc:sldMk cId="1373008014" sldId="261"/>
        </pc:sldMkLst>
      </pc:sldChg>
      <pc:sldChg chg="addSp delSp modSp mod">
        <pc:chgData name="Neemias Informatica Lima" userId="b77af7bd85500281" providerId="LiveId" clId="{4E21039D-E04D-422C-BE5E-74FDA54367A7}" dt="2025-08-28T22:46:32.812" v="26" actId="962"/>
        <pc:sldMkLst>
          <pc:docMk/>
          <pc:sldMk cId="1737295376" sldId="262"/>
        </pc:sldMkLst>
      </pc:sldChg>
      <pc:sldChg chg="addSp delSp modSp mod">
        <pc:chgData name="Neemias Informatica Lima" userId="b77af7bd85500281" providerId="LiveId" clId="{4E21039D-E04D-422C-BE5E-74FDA54367A7}" dt="2025-08-28T22:46:53.237" v="29" actId="962"/>
        <pc:sldMkLst>
          <pc:docMk/>
          <pc:sldMk cId="3894186694" sldId="263"/>
        </pc:sldMkLst>
      </pc:sldChg>
      <pc:sldChg chg="addSp delSp modSp mod">
        <pc:chgData name="Neemias Informatica Lima" userId="b77af7bd85500281" providerId="LiveId" clId="{4E21039D-E04D-422C-BE5E-74FDA54367A7}" dt="2025-08-28T22:47:01.392" v="32" actId="962"/>
        <pc:sldMkLst>
          <pc:docMk/>
          <pc:sldMk cId="3552722850" sldId="264"/>
        </pc:sldMkLst>
      </pc:sldChg>
      <pc:sldChg chg="addSp delSp modSp mod">
        <pc:chgData name="Neemias Informatica Lima" userId="b77af7bd85500281" providerId="LiveId" clId="{4E21039D-E04D-422C-BE5E-74FDA54367A7}" dt="2025-08-29T10:49:09.800" v="35" actId="962"/>
        <pc:sldMkLst>
          <pc:docMk/>
          <pc:sldMk cId="1266967120" sldId="265"/>
        </pc:sldMkLst>
      </pc:sldChg>
    </pc:docChg>
  </pc:docChgLst>
  <pc:docChgLst>
    <pc:chgData name="Neemias Informatica Lima" userId="b77af7bd85500281" providerId="LiveId" clId="{4CBC39CC-A7CD-4409-9F9C-9DAA49C145E0}"/>
    <pc:docChg chg="custSel modSld">
      <pc:chgData name="Neemias Informatica Lima" userId="b77af7bd85500281" providerId="LiveId" clId="{4CBC39CC-A7CD-4409-9F9C-9DAA49C145E0}" dt="2025-09-06T00:51:59.824" v="23" actId="962"/>
      <pc:docMkLst>
        <pc:docMk/>
      </pc:docMkLst>
      <pc:sldChg chg="addSp delSp mod">
        <pc:chgData name="Neemias Informatica Lima" userId="b77af7bd85500281" providerId="LiveId" clId="{4CBC39CC-A7CD-4409-9F9C-9DAA49C145E0}" dt="2025-09-04T22:59:30.486" v="9" actId="22"/>
        <pc:sldMkLst>
          <pc:docMk/>
          <pc:sldMk cId="2527446796" sldId="257"/>
        </pc:sldMkLst>
        <pc:picChg chg="add">
          <ac:chgData name="Neemias Informatica Lima" userId="b77af7bd85500281" providerId="LiveId" clId="{4CBC39CC-A7CD-4409-9F9C-9DAA49C145E0}" dt="2025-09-04T22:59:30.486" v="9" actId="22"/>
          <ac:picMkLst>
            <pc:docMk/>
            <pc:sldMk cId="2527446796" sldId="257"/>
            <ac:picMk id="3" creationId="{7D0C28F1-E6C5-42CE-91B8-9F89DA825FC5}"/>
          </ac:picMkLst>
        </pc:picChg>
      </pc:sldChg>
      <pc:sldChg chg="addSp delSp mod">
        <pc:chgData name="Neemias Informatica Lima" userId="b77af7bd85500281" providerId="LiveId" clId="{4CBC39CC-A7CD-4409-9F9C-9DAA49C145E0}" dt="2025-09-04T22:59:36.243" v="10" actId="22"/>
        <pc:sldMkLst>
          <pc:docMk/>
          <pc:sldMk cId="1720895082" sldId="258"/>
        </pc:sldMkLst>
        <pc:picChg chg="add">
          <ac:chgData name="Neemias Informatica Lima" userId="b77af7bd85500281" providerId="LiveId" clId="{4CBC39CC-A7CD-4409-9F9C-9DAA49C145E0}" dt="2025-09-04T22:59:36.243" v="10" actId="22"/>
          <ac:picMkLst>
            <pc:docMk/>
            <pc:sldMk cId="1720895082" sldId="258"/>
            <ac:picMk id="3" creationId="{F2387568-3012-063B-CFC0-FA15484759A3}"/>
          </ac:picMkLst>
        </pc:picChg>
      </pc:sldChg>
      <pc:sldChg chg="addSp delSp mod">
        <pc:chgData name="Neemias Informatica Lima" userId="b77af7bd85500281" providerId="LiveId" clId="{4CBC39CC-A7CD-4409-9F9C-9DAA49C145E0}" dt="2025-09-04T22:59:43.385" v="11" actId="22"/>
        <pc:sldMkLst>
          <pc:docMk/>
          <pc:sldMk cId="765649461" sldId="259"/>
        </pc:sldMkLst>
        <pc:picChg chg="add">
          <ac:chgData name="Neemias Informatica Lima" userId="b77af7bd85500281" providerId="LiveId" clId="{4CBC39CC-A7CD-4409-9F9C-9DAA49C145E0}" dt="2025-09-04T22:59:43.385" v="11" actId="22"/>
          <ac:picMkLst>
            <pc:docMk/>
            <pc:sldMk cId="765649461" sldId="259"/>
            <ac:picMk id="3" creationId="{016385C1-4892-BD9A-AC35-22213CC933A3}"/>
          </ac:picMkLst>
        </pc:picChg>
      </pc:sldChg>
      <pc:sldChg chg="addSp delSp mod">
        <pc:chgData name="Neemias Informatica Lima" userId="b77af7bd85500281" providerId="LiveId" clId="{4CBC39CC-A7CD-4409-9F9C-9DAA49C145E0}" dt="2025-09-04T22:59:49.960" v="12" actId="22"/>
        <pc:sldMkLst>
          <pc:docMk/>
          <pc:sldMk cId="778456703" sldId="260"/>
        </pc:sldMkLst>
        <pc:picChg chg="add">
          <ac:chgData name="Neemias Informatica Lima" userId="b77af7bd85500281" providerId="LiveId" clId="{4CBC39CC-A7CD-4409-9F9C-9DAA49C145E0}" dt="2025-09-04T22:59:49.960" v="12" actId="22"/>
          <ac:picMkLst>
            <pc:docMk/>
            <pc:sldMk cId="778456703" sldId="260"/>
            <ac:picMk id="3" creationId="{E1AF6815-D227-B732-7C9D-731DA50FBB33}"/>
          </ac:picMkLst>
        </pc:picChg>
      </pc:sldChg>
      <pc:sldChg chg="addSp delSp mod">
        <pc:chgData name="Neemias Informatica Lima" userId="b77af7bd85500281" providerId="LiveId" clId="{4CBC39CC-A7CD-4409-9F9C-9DAA49C145E0}" dt="2025-09-04T22:59:56.257" v="13" actId="22"/>
        <pc:sldMkLst>
          <pc:docMk/>
          <pc:sldMk cId="1373008014" sldId="261"/>
        </pc:sldMkLst>
        <pc:picChg chg="add">
          <ac:chgData name="Neemias Informatica Lima" userId="b77af7bd85500281" providerId="LiveId" clId="{4CBC39CC-A7CD-4409-9F9C-9DAA49C145E0}" dt="2025-09-04T22:59:56.257" v="13" actId="22"/>
          <ac:picMkLst>
            <pc:docMk/>
            <pc:sldMk cId="1373008014" sldId="261"/>
            <ac:picMk id="3" creationId="{E7759890-F0DA-0112-BBC8-DC042055D1AA}"/>
          </ac:picMkLst>
        </pc:picChg>
      </pc:sldChg>
      <pc:sldChg chg="addSp delSp mod">
        <pc:chgData name="Neemias Informatica Lima" userId="b77af7bd85500281" providerId="LiveId" clId="{4CBC39CC-A7CD-4409-9F9C-9DAA49C145E0}" dt="2025-09-04T23:00:02.332" v="14" actId="22"/>
        <pc:sldMkLst>
          <pc:docMk/>
          <pc:sldMk cId="1737295376" sldId="262"/>
        </pc:sldMkLst>
        <pc:picChg chg="add">
          <ac:chgData name="Neemias Informatica Lima" userId="b77af7bd85500281" providerId="LiveId" clId="{4CBC39CC-A7CD-4409-9F9C-9DAA49C145E0}" dt="2025-09-04T23:00:02.332" v="14" actId="22"/>
          <ac:picMkLst>
            <pc:docMk/>
            <pc:sldMk cId="1737295376" sldId="262"/>
            <ac:picMk id="3" creationId="{B4578F65-29CD-B499-AC08-5D849405FC7D}"/>
          </ac:picMkLst>
        </pc:picChg>
      </pc:sldChg>
      <pc:sldChg chg="addSp delSp modSp mod">
        <pc:chgData name="Neemias Informatica Lima" userId="b77af7bd85500281" providerId="LiveId" clId="{4CBC39CC-A7CD-4409-9F9C-9DAA49C145E0}" dt="2025-09-06T00:51:47.176" v="17" actId="962"/>
        <pc:sldMkLst>
          <pc:docMk/>
          <pc:sldMk cId="3894186694" sldId="263"/>
        </pc:sldMkLst>
        <pc:picChg chg="add mod">
          <ac:chgData name="Neemias Informatica Lima" userId="b77af7bd85500281" providerId="LiveId" clId="{4CBC39CC-A7CD-4409-9F9C-9DAA49C145E0}" dt="2025-09-06T00:51:47.176" v="17" actId="962"/>
          <ac:picMkLst>
            <pc:docMk/>
            <pc:sldMk cId="3894186694" sldId="263"/>
            <ac:picMk id="3" creationId="{CB91F0FE-03C2-4985-A1E1-0643275720B4}"/>
          </ac:picMkLst>
        </pc:picChg>
      </pc:sldChg>
      <pc:sldChg chg="addSp delSp modSp mod">
        <pc:chgData name="Neemias Informatica Lima" userId="b77af7bd85500281" providerId="LiveId" clId="{4CBC39CC-A7CD-4409-9F9C-9DAA49C145E0}" dt="2025-09-06T00:51:53.921" v="20" actId="962"/>
        <pc:sldMkLst>
          <pc:docMk/>
          <pc:sldMk cId="3552722850" sldId="264"/>
        </pc:sldMkLst>
        <pc:picChg chg="add mod">
          <ac:chgData name="Neemias Informatica Lima" userId="b77af7bd85500281" providerId="LiveId" clId="{4CBC39CC-A7CD-4409-9F9C-9DAA49C145E0}" dt="2025-09-06T00:51:53.921" v="20" actId="962"/>
          <ac:picMkLst>
            <pc:docMk/>
            <pc:sldMk cId="3552722850" sldId="264"/>
            <ac:picMk id="3" creationId="{2D340E62-ED71-C38F-4408-45448ED7C1BC}"/>
          </ac:picMkLst>
        </pc:picChg>
      </pc:sldChg>
      <pc:sldChg chg="addSp delSp modSp mod">
        <pc:chgData name="Neemias Informatica Lima" userId="b77af7bd85500281" providerId="LiveId" clId="{4CBC39CC-A7CD-4409-9F9C-9DAA49C145E0}" dt="2025-09-06T00:51:59.824" v="23" actId="962"/>
        <pc:sldMkLst>
          <pc:docMk/>
          <pc:sldMk cId="1266967120" sldId="265"/>
        </pc:sldMkLst>
        <pc:picChg chg="add mod">
          <ac:chgData name="Neemias Informatica Lima" userId="b77af7bd85500281" providerId="LiveId" clId="{4CBC39CC-A7CD-4409-9F9C-9DAA49C145E0}" dt="2025-09-06T00:51:59.824" v="23" actId="962"/>
          <ac:picMkLst>
            <pc:docMk/>
            <pc:sldMk cId="1266967120" sldId="265"/>
            <ac:picMk id="3" creationId="{E0ABBCF4-61FB-B6C3-EA7C-E1208C90A7B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022B9-AA02-A21D-8DB4-D8BAF9284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408B3C-6C16-FB1C-4CA1-0A3344EBD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BEDA38-0F31-269A-CE96-16D11B636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05/09/2025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FE0AAC-C30C-AA2B-0272-BF5D879B7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0E11AB-6712-CE2B-0D2E-196EF8A7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8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B3B23-D04C-1359-66EC-7AB2EDC1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7A0F0B5-E672-4D54-ACEC-BA92D8C23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E0629F-BC2E-6BD6-9709-CAD24C25E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05/09/2025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D04F01-7BBC-6D99-33C0-EEFCFEB39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0AE9C4-AC40-2B71-A6EA-EAF2C0640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519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80AE22-187F-4C7F-CB4D-5FE9133598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8638FE9-22A1-2E55-ECE4-E47CADF9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849EEF-4421-97C0-C326-5386FFC5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05/09/2025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5408E7-CDBD-8CF0-04E0-0D2DCFCC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B77DFC-163E-629E-02A7-927221332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66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3DEBF-16F8-82CA-739F-FB804366F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461EF5-04AC-ED37-D42A-FCC8D2C64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403562-9466-4CEC-9DC0-EDCD26693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05/09/2025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45B36E-8127-BDA2-92E2-C32086F7C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820664-E66E-E4BE-522D-97FCC2C2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01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757E4-F3A6-068F-FDCF-19D10A0B1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97EC80-213C-2A40-692C-DF37C8447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8F6F53-6BAB-251F-D7F3-F71BA9A1C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05/09/2025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2EB75F-C859-DE4B-BD7F-2CA251FB5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3D407D-F276-AC15-F6F1-B60300F3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93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3C05A-D43B-FF4F-84B4-75E75A04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7CB89D-D1AD-0473-EA8C-8954023D53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192BC2A-3A86-87A3-78F8-A2C19E880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CA3BE0-1B48-26D0-B479-381E6D6E3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05/09/2025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318DA7B-8FBC-ADC6-18B9-18869DAA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8B4EF5-929F-89F7-7615-7E9F00F0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83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7A6AC-080C-1831-E0D2-CB45FEF30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61426C-5861-B951-2828-1D312A24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86D6A1-EA25-493D-0680-7034F591A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2EF2B05-2551-6462-6FD6-9495A0572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A40464A-8B2D-1F2A-4990-C3B631B008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BED9E4D-C3AE-8303-5F27-0402B1BEA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05/09/2025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093BA7C-C548-93DD-B1D6-6AC23A670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3E3BCDD-AE29-0E49-92BC-064CE15D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72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C7225-0D6A-C263-514F-9F44C7AA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9744178-F4D7-14CE-10B4-8E1AC3A7A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05/09/2025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00D71D6-AB36-1150-9267-B944F568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77A9A2A-48E7-FA8F-A300-66C00D884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95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E728320-B4DB-5A0C-D670-EB0BD015D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05/09/2025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930A172-CA53-5E35-0388-47ECD7593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38A01B7-B1FF-10C9-563B-4D66354D2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53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1429DA-F473-78F4-77A4-3E1B031EC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C38A15-DCC2-0E44-B3E0-74B62926A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AB7D079-0D93-3050-3FD9-FF90A510E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76AED3-F8D4-6AC0-8B6F-F965736FD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05/09/2025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29B4F8-301E-1EC3-7DB0-ED8FE1BDC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671E71-7AF4-8315-5E0A-B4CD2156C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90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2D96E1-7BDF-CEC3-F8D9-8FE712F9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A9B406D-F682-212F-D77E-7F6E87FC1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25F05C-4FB6-F198-5271-7D653CEB1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EB98FC3-2F3B-3A43-D4AB-02AC4B8A0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05/09/2025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5091C7-FE0F-8016-6B0F-5103525CA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2BED983-C369-7714-DA2C-B2010A59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6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45CA80B-1C43-3AB4-97C2-A5B9F643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3B4B31-6B02-E228-1382-53C7BAB04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9F877D-5D8F-DB27-13EF-79AE0DE3C5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9DAFC-9B74-4633-A6F5-43D5C8DB6D48}" type="datetimeFigureOut">
              <a:rPr lang="pt-BR" smtClean="0"/>
              <a:t>05/09/2025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7C8226-FAF4-EFA0-1B2C-FB9C3BB2F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2FC33E-5E2D-67C9-9A3F-5A94BB597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2898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D0C28F1-E6C5-42CE-91B8-9F89DA825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46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9">
            <a:extLst>
              <a:ext uri="{FF2B5EF4-FFF2-40B4-BE49-F238E27FC236}">
                <a16:creationId xmlns:a16="http://schemas.microsoft.com/office/drawing/2014/main" id="{8B3D38FB-3E66-5EC1-69C9-7FFF91714E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3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2387568-3012-063B-CFC0-FA1548475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95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16385C1-4892-BD9A-AC35-22213CC93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4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1AF6815-D227-B732-7C9D-731DA50FB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56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7759890-F0DA-0112-BBC8-DC042055D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0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4578F65-29CD-B499-AC08-5D849405F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9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CB91F0FE-03C2-4985-A1E1-064327572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86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O conteúdo gerado por IA pode estar incorreto.">
            <a:extLst>
              <a:ext uri="{FF2B5EF4-FFF2-40B4-BE49-F238E27FC236}">
                <a16:creationId xmlns:a16="http://schemas.microsoft.com/office/drawing/2014/main" id="{2D340E62-ED71-C38F-4408-45448ED7C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22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, Polígono&#10;&#10;O conteúdo gerado por IA pode estar incorreto.">
            <a:extLst>
              <a:ext uri="{FF2B5EF4-FFF2-40B4-BE49-F238E27FC236}">
                <a16:creationId xmlns:a16="http://schemas.microsoft.com/office/drawing/2014/main" id="{E0ABBCF4-61FB-B6C3-EA7C-E1208C90A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671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Eduardo Harada</dc:creator>
  <cp:lastModifiedBy>Neemias Informatica Lima</cp:lastModifiedBy>
  <cp:revision>1</cp:revision>
  <dcterms:created xsi:type="dcterms:W3CDTF">2025-08-20T23:04:46Z</dcterms:created>
  <dcterms:modified xsi:type="dcterms:W3CDTF">2025-09-06T00:52:03Z</dcterms:modified>
</cp:coreProperties>
</file>