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039D-E04D-422C-BE5E-74FDA54367A7}" v="9" dt="2025-08-29T10:49:09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E21039D-E04D-422C-BE5E-74FDA54367A7}"/>
    <pc:docChg chg="custSel modSld">
      <pc:chgData name="Neemias Informatica Lima" userId="b77af7bd85500281" providerId="LiveId" clId="{4E21039D-E04D-422C-BE5E-74FDA54367A7}" dt="2025-08-29T10:49:09.800" v="35" actId="962"/>
      <pc:docMkLst>
        <pc:docMk/>
      </pc:docMkLst>
      <pc:sldChg chg="addSp delSp modSp mod">
        <pc:chgData name="Neemias Informatica Lima" userId="b77af7bd85500281" providerId="LiveId" clId="{4E21039D-E04D-422C-BE5E-74FDA54367A7}" dt="2025-08-28T22:45:57.702" v="11" actId="962"/>
        <pc:sldMkLst>
          <pc:docMk/>
          <pc:sldMk cId="2527446796" sldId="257"/>
        </pc:sldMkLst>
        <pc:picChg chg="del">
          <ac:chgData name="Neemias Informatica Lima" userId="b77af7bd85500281" providerId="LiveId" clId="{4E21039D-E04D-422C-BE5E-74FDA54367A7}" dt="2025-08-28T22:45:38.698" v="0" actId="478"/>
          <ac:picMkLst>
            <pc:docMk/>
            <pc:sldMk cId="2527446796" sldId="257"/>
            <ac:picMk id="3" creationId="{6F1ACE29-3B49-B75C-69C0-4AEA172B1C87}"/>
          </ac:picMkLst>
        </pc:picChg>
        <pc:picChg chg="add mod">
          <ac:chgData name="Neemias Informatica Lima" userId="b77af7bd85500281" providerId="LiveId" clId="{4E21039D-E04D-422C-BE5E-74FDA54367A7}" dt="2025-08-28T22:45:57.702" v="11" actId="962"/>
          <ac:picMkLst>
            <pc:docMk/>
            <pc:sldMk cId="2527446796" sldId="257"/>
            <ac:picMk id="4" creationId="{21B249C7-2A37-FE0C-2F27-02F1C4ADC916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04.230" v="14" actId="962"/>
        <pc:sldMkLst>
          <pc:docMk/>
          <pc:sldMk cId="1720895082" sldId="258"/>
        </pc:sldMkLst>
        <pc:picChg chg="del">
          <ac:chgData name="Neemias Informatica Lima" userId="b77af7bd85500281" providerId="LiveId" clId="{4E21039D-E04D-422C-BE5E-74FDA54367A7}" dt="2025-08-28T22:45:39.948" v="1" actId="478"/>
          <ac:picMkLst>
            <pc:docMk/>
            <pc:sldMk cId="1720895082" sldId="258"/>
            <ac:picMk id="3" creationId="{955D0A77-A97A-1E2A-EF0C-04DAA6D11626}"/>
          </ac:picMkLst>
        </pc:picChg>
        <pc:picChg chg="add mod">
          <ac:chgData name="Neemias Informatica Lima" userId="b77af7bd85500281" providerId="LiveId" clId="{4E21039D-E04D-422C-BE5E-74FDA54367A7}" dt="2025-08-28T22:46:04.230" v="14" actId="962"/>
          <ac:picMkLst>
            <pc:docMk/>
            <pc:sldMk cId="1720895082" sldId="258"/>
            <ac:picMk id="4" creationId="{DB35428B-451E-3CDC-5AEA-DC95FFCD6070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10.402" v="17" actId="962"/>
        <pc:sldMkLst>
          <pc:docMk/>
          <pc:sldMk cId="765649461" sldId="259"/>
        </pc:sldMkLst>
        <pc:picChg chg="del">
          <ac:chgData name="Neemias Informatica Lima" userId="b77af7bd85500281" providerId="LiveId" clId="{4E21039D-E04D-422C-BE5E-74FDA54367A7}" dt="2025-08-28T22:45:41.155" v="2" actId="478"/>
          <ac:picMkLst>
            <pc:docMk/>
            <pc:sldMk cId="765649461" sldId="259"/>
            <ac:picMk id="3" creationId="{A68D7A20-0AC0-F5CE-E5B9-F79866B05C18}"/>
          </ac:picMkLst>
        </pc:picChg>
        <pc:picChg chg="add mod">
          <ac:chgData name="Neemias Informatica Lima" userId="b77af7bd85500281" providerId="LiveId" clId="{4E21039D-E04D-422C-BE5E-74FDA54367A7}" dt="2025-08-28T22:46:10.402" v="17" actId="962"/>
          <ac:picMkLst>
            <pc:docMk/>
            <pc:sldMk cId="765649461" sldId="259"/>
            <ac:picMk id="4" creationId="{3C275D29-167D-C9A8-2E0E-9F9DDC98252E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18.602" v="20" actId="962"/>
        <pc:sldMkLst>
          <pc:docMk/>
          <pc:sldMk cId="778456703" sldId="260"/>
        </pc:sldMkLst>
        <pc:picChg chg="del">
          <ac:chgData name="Neemias Informatica Lima" userId="b77af7bd85500281" providerId="LiveId" clId="{4E21039D-E04D-422C-BE5E-74FDA54367A7}" dt="2025-08-28T22:45:42.149" v="3" actId="478"/>
          <ac:picMkLst>
            <pc:docMk/>
            <pc:sldMk cId="778456703" sldId="260"/>
            <ac:picMk id="3" creationId="{EE9BA041-D0A8-C9A0-6D6A-BDED3294759C}"/>
          </ac:picMkLst>
        </pc:picChg>
        <pc:picChg chg="add mod">
          <ac:chgData name="Neemias Informatica Lima" userId="b77af7bd85500281" providerId="LiveId" clId="{4E21039D-E04D-422C-BE5E-74FDA54367A7}" dt="2025-08-28T22:46:18.602" v="20" actId="962"/>
          <ac:picMkLst>
            <pc:docMk/>
            <pc:sldMk cId="778456703" sldId="260"/>
            <ac:picMk id="4" creationId="{B130F101-D888-4146-B382-682C1301DCE5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24.797" v="23" actId="962"/>
        <pc:sldMkLst>
          <pc:docMk/>
          <pc:sldMk cId="1373008014" sldId="261"/>
        </pc:sldMkLst>
        <pc:picChg chg="del">
          <ac:chgData name="Neemias Informatica Lima" userId="b77af7bd85500281" providerId="LiveId" clId="{4E21039D-E04D-422C-BE5E-74FDA54367A7}" dt="2025-08-28T22:45:43.197" v="4" actId="478"/>
          <ac:picMkLst>
            <pc:docMk/>
            <pc:sldMk cId="1373008014" sldId="261"/>
            <ac:picMk id="3" creationId="{0593F646-1437-B487-0CFB-F343EDC2487A}"/>
          </ac:picMkLst>
        </pc:picChg>
        <pc:picChg chg="add mod">
          <ac:chgData name="Neemias Informatica Lima" userId="b77af7bd85500281" providerId="LiveId" clId="{4E21039D-E04D-422C-BE5E-74FDA54367A7}" dt="2025-08-28T22:46:24.797" v="23" actId="962"/>
          <ac:picMkLst>
            <pc:docMk/>
            <pc:sldMk cId="1373008014" sldId="261"/>
            <ac:picMk id="4" creationId="{E7CC5D80-9437-33BC-8A58-1373415F0EC5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32.812" v="26" actId="962"/>
        <pc:sldMkLst>
          <pc:docMk/>
          <pc:sldMk cId="1737295376" sldId="262"/>
        </pc:sldMkLst>
        <pc:picChg chg="del">
          <ac:chgData name="Neemias Informatica Lima" userId="b77af7bd85500281" providerId="LiveId" clId="{4E21039D-E04D-422C-BE5E-74FDA54367A7}" dt="2025-08-28T22:45:44.699" v="5" actId="478"/>
          <ac:picMkLst>
            <pc:docMk/>
            <pc:sldMk cId="1737295376" sldId="262"/>
            <ac:picMk id="3" creationId="{E77BF49B-FB65-521A-8816-BED1B898B3ED}"/>
          </ac:picMkLst>
        </pc:picChg>
        <pc:picChg chg="add mod">
          <ac:chgData name="Neemias Informatica Lima" userId="b77af7bd85500281" providerId="LiveId" clId="{4E21039D-E04D-422C-BE5E-74FDA54367A7}" dt="2025-08-28T22:46:32.812" v="26" actId="962"/>
          <ac:picMkLst>
            <pc:docMk/>
            <pc:sldMk cId="1737295376" sldId="262"/>
            <ac:picMk id="4" creationId="{3975DDF3-3B7A-CA2D-B77D-0C64A7BA2E8D}"/>
          </ac:picMkLst>
        </pc:picChg>
      </pc:sldChg>
      <pc:sldChg chg="addSp delSp modSp mod">
        <pc:chgData name="Neemias Informatica Lima" userId="b77af7bd85500281" providerId="LiveId" clId="{4E21039D-E04D-422C-BE5E-74FDA54367A7}" dt="2025-08-28T22:46:53.237" v="29" actId="962"/>
        <pc:sldMkLst>
          <pc:docMk/>
          <pc:sldMk cId="3894186694" sldId="263"/>
        </pc:sldMkLst>
        <pc:picChg chg="del">
          <ac:chgData name="Neemias Informatica Lima" userId="b77af7bd85500281" providerId="LiveId" clId="{4E21039D-E04D-422C-BE5E-74FDA54367A7}" dt="2025-08-28T22:45:46.462" v="6" actId="478"/>
          <ac:picMkLst>
            <pc:docMk/>
            <pc:sldMk cId="3894186694" sldId="263"/>
            <ac:picMk id="3" creationId="{36188195-FB75-FA92-440E-FCDB4D043F3A}"/>
          </ac:picMkLst>
        </pc:picChg>
        <pc:picChg chg="add mod">
          <ac:chgData name="Neemias Informatica Lima" userId="b77af7bd85500281" providerId="LiveId" clId="{4E21039D-E04D-422C-BE5E-74FDA54367A7}" dt="2025-08-28T22:46:53.237" v="29" actId="962"/>
          <ac:picMkLst>
            <pc:docMk/>
            <pc:sldMk cId="3894186694" sldId="263"/>
            <ac:picMk id="4" creationId="{1106BB93-5C09-43F6-5F10-99C2194FA10E}"/>
          </ac:picMkLst>
        </pc:picChg>
      </pc:sldChg>
      <pc:sldChg chg="addSp delSp modSp mod">
        <pc:chgData name="Neemias Informatica Lima" userId="b77af7bd85500281" providerId="LiveId" clId="{4E21039D-E04D-422C-BE5E-74FDA54367A7}" dt="2025-08-28T22:47:01.392" v="32" actId="962"/>
        <pc:sldMkLst>
          <pc:docMk/>
          <pc:sldMk cId="3552722850" sldId="264"/>
        </pc:sldMkLst>
        <pc:picChg chg="del">
          <ac:chgData name="Neemias Informatica Lima" userId="b77af7bd85500281" providerId="LiveId" clId="{4E21039D-E04D-422C-BE5E-74FDA54367A7}" dt="2025-08-28T22:45:47.748" v="7" actId="478"/>
          <ac:picMkLst>
            <pc:docMk/>
            <pc:sldMk cId="3552722850" sldId="264"/>
            <ac:picMk id="3" creationId="{392D9F93-DE3E-00A5-97CD-4992B0019A1E}"/>
          </ac:picMkLst>
        </pc:picChg>
        <pc:picChg chg="add mod">
          <ac:chgData name="Neemias Informatica Lima" userId="b77af7bd85500281" providerId="LiveId" clId="{4E21039D-E04D-422C-BE5E-74FDA54367A7}" dt="2025-08-28T22:47:01.392" v="32" actId="962"/>
          <ac:picMkLst>
            <pc:docMk/>
            <pc:sldMk cId="3552722850" sldId="264"/>
            <ac:picMk id="4" creationId="{8CA6D67F-2A04-EA51-04A5-D6C9CFBC7BB8}"/>
          </ac:picMkLst>
        </pc:picChg>
      </pc:sldChg>
      <pc:sldChg chg="addSp delSp modSp mod">
        <pc:chgData name="Neemias Informatica Lima" userId="b77af7bd85500281" providerId="LiveId" clId="{4E21039D-E04D-422C-BE5E-74FDA54367A7}" dt="2025-08-29T10:49:09.800" v="35" actId="962"/>
        <pc:sldMkLst>
          <pc:docMk/>
          <pc:sldMk cId="1266967120" sldId="265"/>
        </pc:sldMkLst>
        <pc:picChg chg="add mod">
          <ac:chgData name="Neemias Informatica Lima" userId="b77af7bd85500281" providerId="LiveId" clId="{4E21039D-E04D-422C-BE5E-74FDA54367A7}" dt="2025-08-29T10:49:09.800" v="35" actId="962"/>
          <ac:picMkLst>
            <pc:docMk/>
            <pc:sldMk cId="1266967120" sldId="265"/>
            <ac:picMk id="3" creationId="{9FCA752D-4022-E018-23D1-F6D54D9A61CA}"/>
          </ac:picMkLst>
        </pc:picChg>
        <pc:picChg chg="del">
          <ac:chgData name="Neemias Informatica Lima" userId="b77af7bd85500281" providerId="LiveId" clId="{4E21039D-E04D-422C-BE5E-74FDA54367A7}" dt="2025-08-28T22:45:48.829" v="8" actId="478"/>
          <ac:picMkLst>
            <pc:docMk/>
            <pc:sldMk cId="1266967120" sldId="265"/>
            <ac:picMk id="3" creationId="{C91EA634-BD0E-7E48-E328-DABFA0B7D5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022B9-AA02-A21D-8DB4-D8BAF9284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408B3C-6C16-FB1C-4CA1-0A3344EBD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EDA38-0F31-269A-CE96-16D11B63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FE0AAC-C30C-AA2B-0272-BF5D87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0E11AB-6712-CE2B-0D2E-196EF8A7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3B23-D04C-1359-66EC-7AB2EDC1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A0F0B5-E672-4D54-ACEC-BA92D8C23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E0629F-BC2E-6BD6-9709-CAD24C25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04F01-7BBC-6D99-33C0-EEFCFEB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0AE9C4-AC40-2B71-A6EA-EAF2C064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80AE22-187F-4C7F-CB4D-5FE913359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638FE9-22A1-2E55-ECE4-E47CADF9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849EEF-4421-97C0-C326-5386FFC5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408E7-CDBD-8CF0-04E0-0D2DCFCC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77DFC-163E-629E-02A7-92722133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6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3DEBF-16F8-82CA-739F-FB804366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61EF5-04AC-ED37-D42A-FCC8D2C6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403562-9466-4CEC-9DC0-EDCD266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5B36E-8127-BDA2-92E2-C32086F7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20664-E66E-E4BE-522D-97FCC2C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01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757E4-F3A6-068F-FDCF-19D10A0B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97EC80-213C-2A40-692C-DF37C8447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F6F53-6BAB-251F-D7F3-F71BA9A1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EB75F-C859-DE4B-BD7F-2CA251F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D407D-F276-AC15-F6F1-B60300F3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9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C05A-D43B-FF4F-84B4-75E75A04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CB89D-D1AD-0473-EA8C-8954023D5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92BC2A-3A86-87A3-78F8-A2C19E880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CA3BE0-1B48-26D0-B479-381E6D6E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18DA7B-8FBC-ADC6-18B9-18869DAA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8B4EF5-929F-89F7-7615-7E9F00F0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83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A6AC-080C-1831-E0D2-CB45FEF3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61426C-5861-B951-2828-1D312A24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86D6A1-EA25-493D-0680-7034F591A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EF2B05-2551-6462-6FD6-9495A057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40464A-8B2D-1F2A-4990-C3B631B00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BED9E4D-C3AE-8303-5F27-0402B1BE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93BA7C-C548-93DD-B1D6-6AC23A6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E3BCDD-AE29-0E49-92BC-064CE15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72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C7225-0D6A-C263-514F-9F44C7AA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744178-F4D7-14CE-10B4-8E1AC3A7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D71D6-AB36-1150-9267-B944F56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7A9A2A-48E7-FA8F-A300-66C00D88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E728320-B4DB-5A0C-D670-EB0BD01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30A172-CA53-5E35-0388-47ECD759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A01B7-B1FF-10C9-563B-4D66354D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53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429DA-F473-78F4-77A4-3E1B031E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C38A15-DCC2-0E44-B3E0-74B62926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B7D079-0D93-3050-3FD9-FF90A510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76AED3-F8D4-6AC0-8B6F-F965736F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29B4F8-301E-1EC3-7DB0-ED8FE1BD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71E71-7AF4-8315-5E0A-B4CD21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0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2D96E1-7BDF-CEC3-F8D9-8FE712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9B406D-F682-212F-D77E-7F6E87FC1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25F05C-4FB6-F198-5271-7D653CEB1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B98FC3-2F3B-3A43-D4AB-02AC4B8A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5091C7-FE0F-8016-6B0F-5103525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BED983-C369-7714-DA2C-B2010A59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5CA80B-1C43-3AB4-97C2-A5B9F643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3B4B31-6B02-E228-1382-53C7BAB04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F877D-5D8F-DB27-13EF-79AE0DE3C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DAFC-9B74-4633-A6F5-43D5C8DB6D48}" type="datetimeFigureOut">
              <a:rPr lang="pt-BR" smtClean="0"/>
              <a:t>29/08/2025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C8226-FAF4-EFA0-1B2C-FB9C3BB2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2FC33E-5E2D-67C9-9A3F-5A94BB59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00A-2273-4B2F-B80C-5B61160A6F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89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21B249C7-2A37-FE0C-2F27-02F1C4ADC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4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8B3D38FB-3E66-5EC1-69C9-7FFF91714E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3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DB35428B-451E-3CDC-5AEA-DC95FFCD6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C275D29-167D-C9A8-2E0E-9F9DDC982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4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B130F101-D888-4146-B382-682C1301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7CC5D80-9437-33BC-8A58-1373415F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0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3975DDF3-3B7A-CA2D-B77D-0C64A7BA2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1106BB93-5C09-43F6-5F10-99C2194FA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8CA6D67F-2A04-EA51-04A5-D6C9CFBC7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9FCA752D-4022-E018-23D1-F6D54D9A6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7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Eduardo Harada</dc:creator>
  <cp:lastModifiedBy>Neemias Informatica Lima</cp:lastModifiedBy>
  <cp:revision>1</cp:revision>
  <dcterms:created xsi:type="dcterms:W3CDTF">2025-08-20T23:04:46Z</dcterms:created>
  <dcterms:modified xsi:type="dcterms:W3CDTF">2025-08-29T10:49:13Z</dcterms:modified>
</cp:coreProperties>
</file>