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022B9-AA02-A21D-8DB4-D8BAF928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408B3C-6C16-FB1C-4CA1-0A3344EBD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BEDA38-0F31-269A-CE96-16D11B63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FE0AAC-C30C-AA2B-0272-BF5D879B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0E11AB-6712-CE2B-0D2E-196EF8A7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8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B3B23-D04C-1359-66EC-7AB2EDC1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A0F0B5-E672-4D54-ACEC-BA92D8C23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E0629F-BC2E-6BD6-9709-CAD24C25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D04F01-7BBC-6D99-33C0-EEFCFEB3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0AE9C4-AC40-2B71-A6EA-EAF2C064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19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80AE22-187F-4C7F-CB4D-5FE913359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638FE9-22A1-2E55-ECE4-E47CADF9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849EEF-4421-97C0-C326-5386FFC5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5408E7-CDBD-8CF0-04E0-0D2DCFCCA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B77DFC-163E-629E-02A7-92722133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66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3DEBF-16F8-82CA-739F-FB804366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461EF5-04AC-ED37-D42A-FCC8D2C6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403562-9466-4CEC-9DC0-EDCD2669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45B36E-8127-BDA2-92E2-C32086F7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820664-E66E-E4BE-522D-97FCC2C2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01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757E4-F3A6-068F-FDCF-19D10A0B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97EC80-213C-2A40-692C-DF37C8447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8F6F53-6BAB-251F-D7F3-F71BA9A1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2EB75F-C859-DE4B-BD7F-2CA251FB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3D407D-F276-AC15-F6F1-B60300F3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93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3C05A-D43B-FF4F-84B4-75E75A04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7CB89D-D1AD-0473-EA8C-8954023D5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92BC2A-3A86-87A3-78F8-A2C19E880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CA3BE0-1B48-26D0-B479-381E6D6E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18DA7B-8FBC-ADC6-18B9-18869DAA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8B4EF5-929F-89F7-7615-7E9F00F0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83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7A6AC-080C-1831-E0D2-CB45FEF3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61426C-5861-B951-2828-1D312A2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86D6A1-EA25-493D-0680-7034F591A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2EF2B05-2551-6462-6FD6-9495A0572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A40464A-8B2D-1F2A-4990-C3B631B00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ED9E4D-C3AE-8303-5F27-0402B1BE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93BA7C-C548-93DD-B1D6-6AC23A67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3E3BCDD-AE29-0E49-92BC-064CE15D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72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C7225-0D6A-C263-514F-9F44C7AA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9744178-F4D7-14CE-10B4-8E1AC3A7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0D71D6-AB36-1150-9267-B944F568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7A9A2A-48E7-FA8F-A300-66C00D88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5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E728320-B4DB-5A0C-D670-EB0BD015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930A172-CA53-5E35-0388-47ECD759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8A01B7-B1FF-10C9-563B-4D66354D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53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1429DA-F473-78F4-77A4-3E1B031E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C38A15-DCC2-0E44-B3E0-74B62926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B7D079-0D93-3050-3FD9-FF90A510E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76AED3-F8D4-6AC0-8B6F-F965736F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29B4F8-301E-1EC3-7DB0-ED8FE1BD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671E71-7AF4-8315-5E0A-B4CD2156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90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D96E1-7BDF-CEC3-F8D9-8FE712F9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A9B406D-F682-212F-D77E-7F6E87FC1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25F05C-4FB6-F198-5271-7D653CEB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B98FC3-2F3B-3A43-D4AB-02AC4B8A0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5091C7-FE0F-8016-6B0F-5103525C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2BED983-C369-7714-DA2C-B2010A59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60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5CA80B-1C43-3AB4-97C2-A5B9F643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3B4B31-6B02-E228-1382-53C7BAB0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9F877D-5D8F-DB27-13EF-79AE0DE3C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9DAFC-9B74-4633-A6F5-43D5C8DB6D48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7C8226-FAF4-EFA0-1B2C-FB9C3BB2F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2FC33E-5E2D-67C9-9A3F-5A94BB597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000A-2273-4B2F-B80C-5B61160A6F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289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">
            <a:extLst>
              <a:ext uri="{FF2B5EF4-FFF2-40B4-BE49-F238E27FC236}">
                <a16:creationId xmlns:a16="http://schemas.microsoft.com/office/drawing/2014/main" id="{6F1ACE29-3B49-B75C-69C0-4AEA172B1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4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8B3D38FB-3E66-5EC1-69C9-7FFF91714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">
            <a:extLst>
              <a:ext uri="{FF2B5EF4-FFF2-40B4-BE49-F238E27FC236}">
                <a16:creationId xmlns:a16="http://schemas.microsoft.com/office/drawing/2014/main" id="{955D0A77-A97A-1E2A-EF0C-04DAA6D11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9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">
            <a:extLst>
              <a:ext uri="{FF2B5EF4-FFF2-40B4-BE49-F238E27FC236}">
                <a16:creationId xmlns:a16="http://schemas.microsoft.com/office/drawing/2014/main" id="{A68D7A20-0AC0-F5CE-E5B9-F79866B05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a">
            <a:extLst>
              <a:ext uri="{FF2B5EF4-FFF2-40B4-BE49-F238E27FC236}">
                <a16:creationId xmlns:a16="http://schemas.microsoft.com/office/drawing/2014/main" id="{EE9BA041-D0A8-C9A0-6D6A-BDED32947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">
            <a:extLst>
              <a:ext uri="{FF2B5EF4-FFF2-40B4-BE49-F238E27FC236}">
                <a16:creationId xmlns:a16="http://schemas.microsoft.com/office/drawing/2014/main" id="{0593F646-1437-B487-0CFB-F343EDC248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0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E77BF49B-FB65-521A-8816-BED1B898B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">
            <a:extLst>
              <a:ext uri="{FF2B5EF4-FFF2-40B4-BE49-F238E27FC236}">
                <a16:creationId xmlns:a16="http://schemas.microsoft.com/office/drawing/2014/main" id="{36188195-FB75-FA92-440E-FCDB4D043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86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">
            <a:extLst>
              <a:ext uri="{FF2B5EF4-FFF2-40B4-BE49-F238E27FC236}">
                <a16:creationId xmlns:a16="http://schemas.microsoft.com/office/drawing/2014/main" id="{392D9F93-DE3E-00A5-97CD-4992B0019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">
            <a:extLst>
              <a:ext uri="{FF2B5EF4-FFF2-40B4-BE49-F238E27FC236}">
                <a16:creationId xmlns:a16="http://schemas.microsoft.com/office/drawing/2014/main" id="{C91EA634-BD0E-7E48-E328-DABFA0B7D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67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Eduardo Harada</dc:creator>
  <cp:lastModifiedBy>Eduardo Harada</cp:lastModifiedBy>
  <cp:revision>1</cp:revision>
  <dcterms:created xsi:type="dcterms:W3CDTF">2025-08-20T23:04:46Z</dcterms:created>
  <dcterms:modified xsi:type="dcterms:W3CDTF">2025-08-20T23:05:22Z</dcterms:modified>
</cp:coreProperties>
</file>