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3B8A8-810C-4964-B59D-F581EF78A73A}" v="9" dt="2025-08-15T15:49:08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2DE3B8A8-810C-4964-B59D-F581EF78A73A}"/>
    <pc:docChg chg="custSel modSld">
      <pc:chgData name="Neemias Informatica Lima" userId="b77af7bd85500281" providerId="LiveId" clId="{2DE3B8A8-810C-4964-B59D-F581EF78A73A}" dt="2025-08-15T15:49:08.539" v="35" actId="962"/>
      <pc:docMkLst>
        <pc:docMk/>
      </pc:docMkLst>
      <pc:sldChg chg="addSp delSp modSp mod">
        <pc:chgData name="Neemias Informatica Lima" userId="b77af7bd85500281" providerId="LiveId" clId="{2DE3B8A8-810C-4964-B59D-F581EF78A73A}" dt="2025-08-15T15:49:08.539" v="35" actId="962"/>
        <pc:sldMkLst>
          <pc:docMk/>
          <pc:sldMk cId="2573325739" sldId="268"/>
        </pc:sldMkLst>
        <pc:picChg chg="add mod">
          <ac:chgData name="Neemias Informatica Lima" userId="b77af7bd85500281" providerId="LiveId" clId="{2DE3B8A8-810C-4964-B59D-F581EF78A73A}" dt="2025-08-15T15:49:08.539" v="35" actId="962"/>
          <ac:picMkLst>
            <pc:docMk/>
            <pc:sldMk cId="2573325739" sldId="268"/>
            <ac:picMk id="3" creationId="{47F124E0-8A31-22DE-EE74-F5E0FE1EC85B}"/>
          </ac:picMkLst>
        </pc:picChg>
        <pc:picChg chg="del">
          <ac:chgData name="Neemias Informatica Lima" userId="b77af7bd85500281" providerId="LiveId" clId="{2DE3B8A8-810C-4964-B59D-F581EF78A73A}" dt="2025-08-14T19:52:26.787" v="8" actId="478"/>
          <ac:picMkLst>
            <pc:docMk/>
            <pc:sldMk cId="2573325739" sldId="268"/>
            <ac:picMk id="3" creationId="{C15BBC48-7372-AB07-D890-2450E4AA4C1C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15/08/2025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6AD4AB7E-1AF3-46E5-3370-1BFF08C41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DAEF740-955E-674A-E3B8-E3274C22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Polígono&#10;&#10;O conteúdo gerado por IA pode estar incorreto.">
            <a:extLst>
              <a:ext uri="{FF2B5EF4-FFF2-40B4-BE49-F238E27FC236}">
                <a16:creationId xmlns:a16="http://schemas.microsoft.com/office/drawing/2014/main" id="{B07F87B4-083B-23E7-4BE7-6D96C4DD4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C9D71D49-1120-5A48-F4A1-87A60613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B3159DE4-FD82-12EE-B45A-2A3F7845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9F8B40B7-EDBF-30C6-9D78-9F570AF8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3E4D4405-7307-1FC8-E2DF-7E0408AA7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20423A87-2203-3C65-C6AB-98A0B796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7F124E0-8A31-22DE-EE74-F5E0FE1E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1198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2025-08-15T15:49:12Z</dcterms:modified>
</cp:coreProperties>
</file>