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85E14-0A68-4DEA-BDEB-A0A835D93B92}" v="9" dt="2025-08-08T16:47:33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1205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5F85E14-0A68-4DEA-BDEB-A0A835D93B92}"/>
    <pc:docChg chg="custSel modSld">
      <pc:chgData name="Neemias Informatica Lima" userId="b77af7bd85500281" providerId="LiveId" clId="{A5F85E14-0A68-4DEA-BDEB-A0A835D93B92}" dt="2025-08-08T16:47:33.549" v="35" actId="962"/>
      <pc:docMkLst>
        <pc:docMk/>
      </pc:docMkLst>
      <pc:sldChg chg="addSp delSp modSp mod">
        <pc:chgData name="Neemias Informatica Lima" userId="b77af7bd85500281" providerId="LiveId" clId="{A5F85E14-0A68-4DEA-BDEB-A0A835D93B92}" dt="2025-08-07T23:19:32.781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A5F85E14-0A68-4DEA-BDEB-A0A835D93B92}" dt="2025-08-07T23:19:32.781" v="11" actId="962"/>
          <ac:picMkLst>
            <pc:docMk/>
            <pc:sldMk cId="2210036356" sldId="256"/>
            <ac:picMk id="3" creationId="{C9672CB9-99F1-6244-FF6C-8462DE8CB7DD}"/>
          </ac:picMkLst>
        </pc:picChg>
        <pc:picChg chg="del">
          <ac:chgData name="Neemias Informatica Lima" userId="b77af7bd85500281" providerId="LiveId" clId="{A5F85E14-0A68-4DEA-BDEB-A0A835D93B92}" dt="2025-08-07T23:19:03.411" v="0" actId="478"/>
          <ac:picMkLst>
            <pc:docMk/>
            <pc:sldMk cId="2210036356" sldId="256"/>
            <ac:picMk id="4" creationId="{E2E22A83-5A11-DAD6-2A4A-631061A52E14}"/>
          </ac:picMkLst>
        </pc:picChg>
      </pc:sldChg>
      <pc:sldChg chg="addSp delSp modSp mod">
        <pc:chgData name="Neemias Informatica Lima" userId="b77af7bd85500281" providerId="LiveId" clId="{A5F85E14-0A68-4DEA-BDEB-A0A835D93B92}" dt="2025-08-07T23:19:45.271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A5F85E14-0A68-4DEA-BDEB-A0A835D93B92}" dt="2025-08-07T23:19:45.271" v="14" actId="962"/>
          <ac:picMkLst>
            <pc:docMk/>
            <pc:sldMk cId="1837362798" sldId="257"/>
            <ac:picMk id="3" creationId="{71A3A0AA-7C59-DCDF-F2D9-6B816CFD9A43}"/>
          </ac:picMkLst>
        </pc:picChg>
        <pc:picChg chg="del">
          <ac:chgData name="Neemias Informatica Lima" userId="b77af7bd85500281" providerId="LiveId" clId="{A5F85E14-0A68-4DEA-BDEB-A0A835D93B92}" dt="2025-08-07T23:19:05.073" v="1" actId="478"/>
          <ac:picMkLst>
            <pc:docMk/>
            <pc:sldMk cId="1837362798" sldId="257"/>
            <ac:picMk id="4" creationId="{D20C5EE8-06E1-2B95-9CA9-F750D375E77E}"/>
          </ac:picMkLst>
        </pc:picChg>
      </pc:sldChg>
      <pc:sldChg chg="addSp delSp modSp mod">
        <pc:chgData name="Neemias Informatica Lima" userId="b77af7bd85500281" providerId="LiveId" clId="{A5F85E14-0A68-4DEA-BDEB-A0A835D93B92}" dt="2025-08-07T23:19:52.960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A5F85E14-0A68-4DEA-BDEB-A0A835D93B92}" dt="2025-08-07T23:19:52.960" v="17" actId="962"/>
          <ac:picMkLst>
            <pc:docMk/>
            <pc:sldMk cId="873896514" sldId="258"/>
            <ac:picMk id="3" creationId="{BE8CD6EB-A6E0-E36B-6497-ACB1CC73E491}"/>
          </ac:picMkLst>
        </pc:picChg>
        <pc:picChg chg="del">
          <ac:chgData name="Neemias Informatica Lima" userId="b77af7bd85500281" providerId="LiveId" clId="{A5F85E14-0A68-4DEA-BDEB-A0A835D93B92}" dt="2025-08-07T23:19:10.570" v="2" actId="478"/>
          <ac:picMkLst>
            <pc:docMk/>
            <pc:sldMk cId="873896514" sldId="258"/>
            <ac:picMk id="4" creationId="{79AAE776-7CC1-1C76-7503-8F6D306BE5AB}"/>
          </ac:picMkLst>
        </pc:picChg>
      </pc:sldChg>
      <pc:sldChg chg="addSp delSp modSp mod">
        <pc:chgData name="Neemias Informatica Lima" userId="b77af7bd85500281" providerId="LiveId" clId="{A5F85E14-0A68-4DEA-BDEB-A0A835D93B92}" dt="2025-08-07T23:19:59.530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A5F85E14-0A68-4DEA-BDEB-A0A835D93B92}" dt="2025-08-07T23:19:59.530" v="20" actId="962"/>
          <ac:picMkLst>
            <pc:docMk/>
            <pc:sldMk cId="2571695995" sldId="259"/>
            <ac:picMk id="3" creationId="{B9A30853-D9B5-6AD2-434B-B49E7AB2C256}"/>
          </ac:picMkLst>
        </pc:picChg>
        <pc:picChg chg="del">
          <ac:chgData name="Neemias Informatica Lima" userId="b77af7bd85500281" providerId="LiveId" clId="{A5F85E14-0A68-4DEA-BDEB-A0A835D93B92}" dt="2025-08-07T23:19:12.122" v="3" actId="478"/>
          <ac:picMkLst>
            <pc:docMk/>
            <pc:sldMk cId="2571695995" sldId="259"/>
            <ac:picMk id="4" creationId="{FF54C49F-711F-F0AD-43FF-1939350A3167}"/>
          </ac:picMkLst>
        </pc:picChg>
      </pc:sldChg>
      <pc:sldChg chg="addSp delSp modSp mod">
        <pc:chgData name="Neemias Informatica Lima" userId="b77af7bd85500281" providerId="LiveId" clId="{A5F85E14-0A68-4DEA-BDEB-A0A835D93B92}" dt="2025-08-07T23:20:06.731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A5F85E14-0A68-4DEA-BDEB-A0A835D93B92}" dt="2025-08-07T23:20:06.731" v="23" actId="962"/>
          <ac:picMkLst>
            <pc:docMk/>
            <pc:sldMk cId="1758464184" sldId="260"/>
            <ac:picMk id="3" creationId="{FAA335C7-0011-852D-A2B9-DEBEF324A2E9}"/>
          </ac:picMkLst>
        </pc:picChg>
        <pc:picChg chg="del">
          <ac:chgData name="Neemias Informatica Lima" userId="b77af7bd85500281" providerId="LiveId" clId="{A5F85E14-0A68-4DEA-BDEB-A0A835D93B92}" dt="2025-08-07T23:19:13.731" v="4" actId="478"/>
          <ac:picMkLst>
            <pc:docMk/>
            <pc:sldMk cId="1758464184" sldId="260"/>
            <ac:picMk id="4" creationId="{FC269C60-2E89-E2DD-F7D7-0508AD9FABCC}"/>
          </ac:picMkLst>
        </pc:picChg>
      </pc:sldChg>
      <pc:sldChg chg="addSp delSp modSp mod">
        <pc:chgData name="Neemias Informatica Lima" userId="b77af7bd85500281" providerId="LiveId" clId="{A5F85E14-0A68-4DEA-BDEB-A0A835D93B92}" dt="2025-08-07T23:20:23.165" v="26" actId="962"/>
        <pc:sldMkLst>
          <pc:docMk/>
          <pc:sldMk cId="3297107713" sldId="261"/>
        </pc:sldMkLst>
        <pc:picChg chg="del">
          <ac:chgData name="Neemias Informatica Lima" userId="b77af7bd85500281" providerId="LiveId" clId="{A5F85E14-0A68-4DEA-BDEB-A0A835D93B92}" dt="2025-08-07T23:19:16.235" v="5" actId="478"/>
          <ac:picMkLst>
            <pc:docMk/>
            <pc:sldMk cId="3297107713" sldId="261"/>
            <ac:picMk id="3" creationId="{F4E57C74-CAD4-5500-3681-4BA57A87B36C}"/>
          </ac:picMkLst>
        </pc:picChg>
        <pc:picChg chg="add mod">
          <ac:chgData name="Neemias Informatica Lima" userId="b77af7bd85500281" providerId="LiveId" clId="{A5F85E14-0A68-4DEA-BDEB-A0A835D93B92}" dt="2025-08-07T23:20:23.165" v="26" actId="962"/>
          <ac:picMkLst>
            <pc:docMk/>
            <pc:sldMk cId="3297107713" sldId="261"/>
            <ac:picMk id="4" creationId="{32B80AD7-2F3B-3719-8689-B5A327A398BD}"/>
          </ac:picMkLst>
        </pc:picChg>
      </pc:sldChg>
      <pc:sldChg chg="addSp delSp modSp mod">
        <pc:chgData name="Neemias Informatica Lima" userId="b77af7bd85500281" providerId="LiveId" clId="{A5F85E14-0A68-4DEA-BDEB-A0A835D93B92}" dt="2025-08-07T23:20:30.355" v="29" actId="962"/>
        <pc:sldMkLst>
          <pc:docMk/>
          <pc:sldMk cId="154525927" sldId="262"/>
        </pc:sldMkLst>
        <pc:picChg chg="add mod">
          <ac:chgData name="Neemias Informatica Lima" userId="b77af7bd85500281" providerId="LiveId" clId="{A5F85E14-0A68-4DEA-BDEB-A0A835D93B92}" dt="2025-08-07T23:20:30.355" v="29" actId="962"/>
          <ac:picMkLst>
            <pc:docMk/>
            <pc:sldMk cId="154525927" sldId="262"/>
            <ac:picMk id="3" creationId="{FE1B76F6-069A-FAD4-7457-F51CF1D1590C}"/>
          </ac:picMkLst>
        </pc:picChg>
        <pc:picChg chg="del">
          <ac:chgData name="Neemias Informatica Lima" userId="b77af7bd85500281" providerId="LiveId" clId="{A5F85E14-0A68-4DEA-BDEB-A0A835D93B92}" dt="2025-08-07T23:19:17.948" v="6" actId="478"/>
          <ac:picMkLst>
            <pc:docMk/>
            <pc:sldMk cId="154525927" sldId="262"/>
            <ac:picMk id="4" creationId="{F4477659-6B2E-78FD-8088-A99EB0D91A05}"/>
          </ac:picMkLst>
        </pc:picChg>
      </pc:sldChg>
      <pc:sldChg chg="addSp delSp modSp mod">
        <pc:chgData name="Neemias Informatica Lima" userId="b77af7bd85500281" providerId="LiveId" clId="{A5F85E14-0A68-4DEA-BDEB-A0A835D93B92}" dt="2025-08-08T16:46:25.118" v="32" actId="962"/>
        <pc:sldMkLst>
          <pc:docMk/>
          <pc:sldMk cId="3044925736" sldId="263"/>
        </pc:sldMkLst>
        <pc:picChg chg="add mod">
          <ac:chgData name="Neemias Informatica Lima" userId="b77af7bd85500281" providerId="LiveId" clId="{A5F85E14-0A68-4DEA-BDEB-A0A835D93B92}" dt="2025-08-08T16:46:25.118" v="32" actId="962"/>
          <ac:picMkLst>
            <pc:docMk/>
            <pc:sldMk cId="3044925736" sldId="263"/>
            <ac:picMk id="3" creationId="{1AF08B45-5562-5FBE-54A3-6A36CD6C0F6E}"/>
          </ac:picMkLst>
        </pc:picChg>
        <pc:picChg chg="del">
          <ac:chgData name="Neemias Informatica Lima" userId="b77af7bd85500281" providerId="LiveId" clId="{A5F85E14-0A68-4DEA-BDEB-A0A835D93B92}" dt="2025-08-07T23:19:19.404" v="7" actId="478"/>
          <ac:picMkLst>
            <pc:docMk/>
            <pc:sldMk cId="3044925736" sldId="263"/>
            <ac:picMk id="4" creationId="{6B41B363-1D51-4CD3-5CDB-985E6CAF59E3}"/>
          </ac:picMkLst>
        </pc:picChg>
      </pc:sldChg>
      <pc:sldChg chg="addSp delSp modSp mod">
        <pc:chgData name="Neemias Informatica Lima" userId="b77af7bd85500281" providerId="LiveId" clId="{A5F85E14-0A68-4DEA-BDEB-A0A835D93B92}" dt="2025-08-08T16:47:33.549" v="35" actId="962"/>
        <pc:sldMkLst>
          <pc:docMk/>
          <pc:sldMk cId="2573325739" sldId="268"/>
        </pc:sldMkLst>
        <pc:picChg chg="del">
          <ac:chgData name="Neemias Informatica Lima" userId="b77af7bd85500281" providerId="LiveId" clId="{A5F85E14-0A68-4DEA-BDEB-A0A835D93B92}" dt="2025-08-07T23:19:22.020" v="8" actId="478"/>
          <ac:picMkLst>
            <pc:docMk/>
            <pc:sldMk cId="2573325739" sldId="268"/>
            <ac:picMk id="3" creationId="{1DD30072-A84C-7CDD-9D45-3CDBF35B2770}"/>
          </ac:picMkLst>
        </pc:picChg>
        <pc:picChg chg="add mod">
          <ac:chgData name="Neemias Informatica Lima" userId="b77af7bd85500281" providerId="LiveId" clId="{A5F85E14-0A68-4DEA-BDEB-A0A835D93B92}" dt="2025-08-08T16:47:33.549" v="35" actId="962"/>
          <ac:picMkLst>
            <pc:docMk/>
            <pc:sldMk cId="2573325739" sldId="268"/>
            <ac:picMk id="3" creationId="{C15BBC48-7372-AB07-D890-2450E4AA4C1C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B9FE5A16-E516-4110-86AF-BAACA94F7589}"/>
    <pc:docChg chg="custSel addSld delSld modSld">
      <pc:chgData name="Neemias Informatica Lima" userId="b77af7bd85500281" providerId="LiveId" clId="{B9FE5A16-E516-4110-86AF-BAACA94F7589}" dt="2025-07-17T22:49:47.910" v="41" actId="47"/>
      <pc:docMkLst>
        <pc:docMk/>
      </pc:docMkLst>
      <pc:sldChg chg="addSp delSp modSp mod">
        <pc:chgData name="Neemias Informatica Lima" userId="b77af7bd85500281" providerId="LiveId" clId="{B9FE5A16-E516-4110-86AF-BAACA94F7589}" dt="2025-07-17T22:46:55.136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B9FE5A16-E516-4110-86AF-BAACA94F7589}" dt="2025-07-17T22:47:05.54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B9FE5A16-E516-4110-86AF-BAACA94F7589}" dt="2025-07-17T22:47:21.477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B9FE5A16-E516-4110-86AF-BAACA94F7589}" dt="2025-07-17T22:47:32.27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B9FE5A16-E516-4110-86AF-BAACA94F7589}" dt="2025-07-17T22:47:47.89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B9FE5A16-E516-4110-86AF-BAACA94F7589}" dt="2025-07-17T22:47:58.81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B9FE5A16-E516-4110-86AF-BAACA94F7589}" dt="2025-07-17T22:48:26.686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B9FE5A16-E516-4110-86AF-BAACA94F7589}" dt="2025-07-17T22:48:44.280" v="37" actId="962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B9FE5A16-E516-4110-86AF-BAACA94F7589}" dt="2025-07-17T22:49:47.910" v="41" actId="47"/>
        <pc:sldMkLst>
          <pc:docMk/>
          <pc:sldMk cId="1627875432" sldId="264"/>
        </pc:sldMkLst>
      </pc:sldChg>
      <pc:sldChg chg="addSp modSp add mod">
        <pc:chgData name="Neemias Informatica Lima" userId="b77af7bd85500281" providerId="LiveId" clId="{B9FE5A16-E516-4110-86AF-BAACA94F7589}" dt="2025-07-17T22:48:53.566" v="40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D56AA5CC-25D6-4F71-B387-B887B30DD445}"/>
    <pc:docChg chg="custSel modSld">
      <pc:chgData name="Neemias Informatica Lima" userId="b77af7bd85500281" providerId="LiveId" clId="{D56AA5CC-25D6-4F71-B387-B887B30DD445}" dt="2025-08-01T17:47:22.630" v="35" actId="962"/>
      <pc:docMkLst>
        <pc:docMk/>
      </pc:docMkLst>
      <pc:sldChg chg="addSp delSp modSp mod">
        <pc:chgData name="Neemias Informatica Lima" userId="b77af7bd85500281" providerId="LiveId" clId="{D56AA5CC-25D6-4F71-B387-B887B30DD445}" dt="2025-07-31T23:06:16.251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56AA5CC-25D6-4F71-B387-B887B30DD445}" dt="2025-07-31T23:06:26.85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56AA5CC-25D6-4F71-B387-B887B30DD445}" dt="2025-07-31T23:06:35.87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56AA5CC-25D6-4F71-B387-B887B30DD445}" dt="2025-07-31T23:06:42.569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56AA5CC-25D6-4F71-B387-B887B30DD445}" dt="2025-07-31T23:07:32.858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56AA5CC-25D6-4F71-B387-B887B30DD445}" dt="2025-07-31T23:07:46.382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56AA5CC-25D6-4F71-B387-B887B30DD445}" dt="2025-07-31T23:07:54.227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56AA5CC-25D6-4F71-B387-B887B30DD445}" dt="2025-07-31T23:08:03.5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56AA5CC-25D6-4F71-B387-B887B30DD445}" dt="2025-08-01T17:47:22.630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A15DC19-E776-48E8-B8DA-C971E9D68EC3}"/>
    <pc:docChg chg="custSel modSld">
      <pc:chgData name="Neemias Informatica Lima" userId="b77af7bd85500281" providerId="LiveId" clId="{5A15DC19-E776-48E8-B8DA-C971E9D68EC3}" dt="2025-07-25T11:11:02.612" v="35" actId="962"/>
      <pc:docMkLst>
        <pc:docMk/>
      </pc:docMkLst>
      <pc:sldChg chg="addSp delSp modSp mod">
        <pc:chgData name="Neemias Informatica Lima" userId="b77af7bd85500281" providerId="LiveId" clId="{5A15DC19-E776-48E8-B8DA-C971E9D68EC3}" dt="2025-07-24T20:28:55.33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A15DC19-E776-48E8-B8DA-C971E9D68EC3}" dt="2025-07-24T20:29:04.7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A15DC19-E776-48E8-B8DA-C971E9D68EC3}" dt="2025-07-24T20:29:12.571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A15DC19-E776-48E8-B8DA-C971E9D68EC3}" dt="2025-07-24T20:29:27.72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A15DC19-E776-48E8-B8DA-C971E9D68EC3}" dt="2025-07-24T20:29:36.44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A15DC19-E776-48E8-B8DA-C971E9D68EC3}" dt="2025-07-24T20:35:23.54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A15DC19-E776-48E8-B8DA-C971E9D68EC3}" dt="2025-07-24T20:35:30.423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A15DC19-E776-48E8-B8DA-C971E9D68EC3}" dt="2025-07-24T20:35:38.745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A15DC19-E776-48E8-B8DA-C971E9D68EC3}" dt="2025-07-25T11:11:02.612" v="35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9840EAD8-445D-4DB5-8FF7-CD6D39DC369D}"/>
    <pc:docChg chg="custSel modSld">
      <pc:chgData name="Neemias Informatica Lima" userId="b77af7bd85500281" providerId="LiveId" clId="{9840EAD8-445D-4DB5-8FF7-CD6D39DC369D}" dt="2025-07-11T10:55:29.525" v="35" actId="962"/>
      <pc:docMkLst>
        <pc:docMk/>
      </pc:docMkLst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08/08/2025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C9672CB9-99F1-6244-FF6C-8462DE8CB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F2A142-46C2-5DFA-D2AD-6676C8AE4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192002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71A3A0AA-7C59-DCDF-F2D9-6B816CFD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ome da empresa&#10;&#10;O conteúdo gerado por IA pode estar incorreto.">
            <a:extLst>
              <a:ext uri="{FF2B5EF4-FFF2-40B4-BE49-F238E27FC236}">
                <a16:creationId xmlns:a16="http://schemas.microsoft.com/office/drawing/2014/main" id="{BE8CD6EB-A6E0-E36B-6497-ACB1CC73E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B9A30853-D9B5-6AD2-434B-B49E7AB2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FAA335C7-0011-852D-A2B9-DEBEF324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32B80AD7-2F3B-3719-8689-B5A327A39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Linha do tempo&#10;&#10;O conteúdo gerado por IA pode estar incorreto.">
            <a:extLst>
              <a:ext uri="{FF2B5EF4-FFF2-40B4-BE49-F238E27FC236}">
                <a16:creationId xmlns:a16="http://schemas.microsoft.com/office/drawing/2014/main" id="{FE1B76F6-069A-FAD4-7457-F51CF1D15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1AF08B45-5562-5FBE-54A3-6A36CD6C0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C15BBC48-7372-AB07-D890-2450E4AA4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1196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2025-08-08T16:47:34Z</dcterms:modified>
</cp:coreProperties>
</file>