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6AA5CC-25D6-4F71-B387-B887B30DD445}" v="9" dt="2025-08-01T17:47:22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69" d="100"/>
          <a:sy n="69" d="100"/>
        </p:scale>
        <p:origin x="1205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588D4A91-6D11-4D22-9E16-12876D5255E5}"/>
    <pc:docChg chg="custSel modSld">
      <pc:chgData name="Neemias Informatica Lima" userId="b77af7bd85500281" providerId="LiveId" clId="{588D4A91-6D11-4D22-9E16-12876D5255E5}" dt="2024-10-18T09:49:42.175" v="34" actId="962"/>
      <pc:docMkLst>
        <pc:docMk/>
      </pc:docMkLst>
      <pc:sldChg chg="addSp delSp modSp mod">
        <pc:chgData name="Neemias Informatica Lima" userId="b77af7bd85500281" providerId="LiveId" clId="{588D4A91-6D11-4D22-9E16-12876D5255E5}" dt="2024-10-17T23:16:09.858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88D4A91-6D11-4D22-9E16-12876D5255E5}" dt="2024-10-17T23:16:14.968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88D4A91-6D11-4D22-9E16-12876D5255E5}" dt="2024-10-17T23:16:20.713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88D4A91-6D11-4D22-9E16-12876D5255E5}" dt="2024-10-17T23:16:26.534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88D4A91-6D11-4D22-9E16-12876D5255E5}" dt="2024-10-17T23:16:34.209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88D4A91-6D11-4D22-9E16-12876D5255E5}" dt="2024-10-17T23:16:40.604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88D4A91-6D11-4D22-9E16-12876D5255E5}" dt="2024-10-17T23:16:47.404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88D4A91-6D11-4D22-9E16-12876D5255E5}" dt="2024-10-17T23:16:52.851" v="31" actId="27614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588D4A91-6D11-4D22-9E16-12876D5255E5}" dt="2024-10-18T09:49:42.175" v="34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E00920EC-84C1-40D3-887F-4FDE48F5D424}"/>
    <pc:docChg chg="custSel delSld modSld">
      <pc:chgData name="Neemias Informatica Lima" userId="b77af7bd85500281" providerId="LiveId" clId="{E00920EC-84C1-40D3-887F-4FDE48F5D424}" dt="2025-01-10T16:08:49.079" v="37" actId="962"/>
      <pc:docMkLst>
        <pc:docMk/>
      </pc:docMkLst>
      <pc:sldChg chg="delSp del mod">
        <pc:chgData name="Neemias Informatica Lima" userId="b77af7bd85500281" providerId="LiveId" clId="{E00920EC-84C1-40D3-887F-4FDE48F5D424}" dt="2025-01-10T10:13:12.669" v="34" actId="47"/>
        <pc:sldMkLst>
          <pc:docMk/>
          <pc:sldMk cId="3062368535" sldId="268"/>
        </pc:sldMkLst>
      </pc:sldChg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469C55FD-A5AD-4BB5-BE16-F0EBDC0D3B11}"/>
    <pc:docChg chg="custSel modSld">
      <pc:chgData name="Neemias Informatica Lima" userId="b77af7bd85500281" providerId="LiveId" clId="{469C55FD-A5AD-4BB5-BE16-F0EBDC0D3B11}" dt="2025-01-23T17:11:45.414" v="32" actId="962"/>
      <pc:docMkLst>
        <pc:docMk/>
      </pc:docMkLst>
      <pc:sldChg chg="addSp delSp modSp mod">
        <pc:chgData name="Neemias Informatica Lima" userId="b77af7bd85500281" providerId="LiveId" clId="{469C55FD-A5AD-4BB5-BE16-F0EBDC0D3B11}" dt="2025-01-23T17:11:07.12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469C55FD-A5AD-4BB5-BE16-F0EBDC0D3B11}" dt="2025-01-23T17:11:12.093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469C55FD-A5AD-4BB5-BE16-F0EBDC0D3B11}" dt="2025-01-23T17:11:18.072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469C55FD-A5AD-4BB5-BE16-F0EBDC0D3B11}" dt="2025-01-23T17:11:24.439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469C55FD-A5AD-4BB5-BE16-F0EBDC0D3B11}" dt="2025-01-23T17:11:30.689" v="26" actId="962"/>
        <pc:sldMkLst>
          <pc:docMk/>
          <pc:sldMk cId="3297107713" sldId="261"/>
        </pc:sldMkLst>
      </pc:sldChg>
      <pc:sldChg chg="delSp mod">
        <pc:chgData name="Neemias Informatica Lima" userId="b77af7bd85500281" providerId="LiveId" clId="{469C55FD-A5AD-4BB5-BE16-F0EBDC0D3B11}" dt="2025-01-23T17:10:54.680" v="8" actId="478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</pc:sldChg>
    </pc:docChg>
  </pc:docChgLst>
  <pc:docChgLst>
    <pc:chgData name="Neemias Informatica Lima" userId="b77af7bd85500281" providerId="LiveId" clId="{536494A8-632C-4F2C-B932-DD7B79DDE204}"/>
    <pc:docChg chg="custSel modSld">
      <pc:chgData name="Neemias Informatica Lima" userId="b77af7bd85500281" providerId="LiveId" clId="{536494A8-632C-4F2C-B932-DD7B79DDE204}" dt="2024-11-01T14:41:29.703" v="35" actId="962"/>
      <pc:docMkLst>
        <pc:docMk/>
      </pc:docMkLst>
    </pc:docChg>
  </pc:docChgLst>
  <pc:docChgLst>
    <pc:chgData name="Neemias Informatica Lima" userId="b77af7bd85500281" providerId="LiveId" clId="{B0C615CC-3EB6-4E49-B461-DCC63B8531D8}"/>
    <pc:docChg chg="custSel modSld">
      <pc:chgData name="Neemias Informatica Lima" userId="b77af7bd85500281" providerId="LiveId" clId="{B0C615CC-3EB6-4E49-B461-DCC63B8531D8}" dt="2024-09-27T11:56:09.707" v="35" actId="962"/>
      <pc:docMkLst>
        <pc:docMk/>
      </pc:docMkLst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5A15DC19-E776-48E8-B8DA-C971E9D68EC3}"/>
    <pc:docChg chg="custSel modSld">
      <pc:chgData name="Neemias Informatica Lima" userId="b77af7bd85500281" providerId="LiveId" clId="{5A15DC19-E776-48E8-B8DA-C971E9D68EC3}" dt="2025-07-25T11:11:02.612" v="35" actId="962"/>
      <pc:docMkLst>
        <pc:docMk/>
      </pc:docMkLst>
      <pc:sldChg chg="addSp delSp modSp mod">
        <pc:chgData name="Neemias Informatica Lima" userId="b77af7bd85500281" providerId="LiveId" clId="{5A15DC19-E776-48E8-B8DA-C971E9D68EC3}" dt="2025-07-24T20:28:55.33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A15DC19-E776-48E8-B8DA-C971E9D68EC3}" dt="2025-07-24T20:29:04.75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A15DC19-E776-48E8-B8DA-C971E9D68EC3}" dt="2025-07-24T20:29:12.571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A15DC19-E776-48E8-B8DA-C971E9D68EC3}" dt="2025-07-24T20:29:27.725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A15DC19-E776-48E8-B8DA-C971E9D68EC3}" dt="2025-07-24T20:29:36.440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A15DC19-E776-48E8-B8DA-C971E9D68EC3}" dt="2025-07-24T20:35:23.549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A15DC19-E776-48E8-B8DA-C971E9D68EC3}" dt="2025-07-24T20:35:30.423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A15DC19-E776-48E8-B8DA-C971E9D68EC3}" dt="2025-07-24T20:35:38.745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5A15DC19-E776-48E8-B8DA-C971E9D68EC3}" dt="2025-07-25T11:11:02.612" v="35" actId="962"/>
        <pc:sldMkLst>
          <pc:docMk/>
          <pc:sldMk cId="2573325739" sldId="268"/>
        </pc:sldMkLst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6562253A-0A5F-49FD-844D-96BAA747E84B}"/>
    <pc:docChg chg="custSel modSld">
      <pc:chgData name="Neemias Informatica Lima" userId="b77af7bd85500281" providerId="LiveId" clId="{6562253A-0A5F-49FD-844D-96BAA747E84B}" dt="2025-01-17T14:50:55.312" v="38" actId="962"/>
      <pc:docMkLst>
        <pc:docMk/>
      </pc:docMkLst>
      <pc:sldChg chg="addSp delSp modSp mod">
        <pc:chgData name="Neemias Informatica Lima" userId="b77af7bd85500281" providerId="LiveId" clId="{6562253A-0A5F-49FD-844D-96BAA747E84B}" dt="2025-01-17T14:49:57.736" v="10" actId="27614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6562253A-0A5F-49FD-844D-96BAA747E84B}" dt="2025-01-17T14:50:02.435" v="13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6562253A-0A5F-49FD-844D-96BAA747E84B}" dt="2025-01-17T14:50:08.005" v="16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6562253A-0A5F-49FD-844D-96BAA747E84B}" dt="2025-01-17T14:50:18.773" v="19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6562253A-0A5F-49FD-844D-96BAA747E84B}" dt="2025-01-17T14:50:23.477" v="22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6562253A-0A5F-49FD-844D-96BAA747E84B}" dt="2025-01-17T14:50:37.583" v="29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6562253A-0A5F-49FD-844D-96BAA747E84B}" dt="2025-01-17T14:50:43.638" v="32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6562253A-0A5F-49FD-844D-96BAA747E84B}" dt="2025-01-17T14:50:48.910" v="35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6562253A-0A5F-49FD-844D-96BAA747E84B}" dt="2025-01-17T14:50:55.312" v="38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D56AA5CC-25D6-4F71-B387-B887B30DD445}"/>
    <pc:docChg chg="custSel modSld">
      <pc:chgData name="Neemias Informatica Lima" userId="b77af7bd85500281" providerId="LiveId" clId="{D56AA5CC-25D6-4F71-B387-B887B30DD445}" dt="2025-08-01T17:47:22.630" v="35" actId="962"/>
      <pc:docMkLst>
        <pc:docMk/>
      </pc:docMkLst>
      <pc:sldChg chg="addSp delSp modSp mod">
        <pc:chgData name="Neemias Informatica Lima" userId="b77af7bd85500281" providerId="LiveId" clId="{D56AA5CC-25D6-4F71-B387-B887B30DD445}" dt="2025-07-31T23:06:16.251" v="11" actId="962"/>
        <pc:sldMkLst>
          <pc:docMk/>
          <pc:sldMk cId="2210036356" sldId="256"/>
        </pc:sldMkLst>
        <pc:picChg chg="del">
          <ac:chgData name="Neemias Informatica Lima" userId="b77af7bd85500281" providerId="LiveId" clId="{D56AA5CC-25D6-4F71-B387-B887B30DD445}" dt="2025-07-31T23:04:41.585" v="0" actId="478"/>
          <ac:picMkLst>
            <pc:docMk/>
            <pc:sldMk cId="2210036356" sldId="256"/>
            <ac:picMk id="3" creationId="{D7ED224D-EC96-950C-4D64-0C0704F7B7AE}"/>
          </ac:picMkLst>
        </pc:picChg>
        <pc:picChg chg="add mod">
          <ac:chgData name="Neemias Informatica Lima" userId="b77af7bd85500281" providerId="LiveId" clId="{D56AA5CC-25D6-4F71-B387-B887B30DD445}" dt="2025-07-31T23:06:16.251" v="11" actId="962"/>
          <ac:picMkLst>
            <pc:docMk/>
            <pc:sldMk cId="2210036356" sldId="256"/>
            <ac:picMk id="4" creationId="{E2E22A83-5A11-DAD6-2A4A-631061A52E14}"/>
          </ac:picMkLst>
        </pc:picChg>
      </pc:sldChg>
      <pc:sldChg chg="addSp delSp modSp mod">
        <pc:chgData name="Neemias Informatica Lima" userId="b77af7bd85500281" providerId="LiveId" clId="{D56AA5CC-25D6-4F71-B387-B887B30DD445}" dt="2025-07-31T23:06:26.858" v="14" actId="962"/>
        <pc:sldMkLst>
          <pc:docMk/>
          <pc:sldMk cId="1837362798" sldId="257"/>
        </pc:sldMkLst>
        <pc:picChg chg="del">
          <ac:chgData name="Neemias Informatica Lima" userId="b77af7bd85500281" providerId="LiveId" clId="{D56AA5CC-25D6-4F71-B387-B887B30DD445}" dt="2025-07-31T23:04:43.106" v="1" actId="478"/>
          <ac:picMkLst>
            <pc:docMk/>
            <pc:sldMk cId="1837362798" sldId="257"/>
            <ac:picMk id="3" creationId="{3AECB24B-EDAA-7EB5-7F44-29889F1EAFE2}"/>
          </ac:picMkLst>
        </pc:picChg>
        <pc:picChg chg="add mod">
          <ac:chgData name="Neemias Informatica Lima" userId="b77af7bd85500281" providerId="LiveId" clId="{D56AA5CC-25D6-4F71-B387-B887B30DD445}" dt="2025-07-31T23:06:26.858" v="14" actId="962"/>
          <ac:picMkLst>
            <pc:docMk/>
            <pc:sldMk cId="1837362798" sldId="257"/>
            <ac:picMk id="4" creationId="{D20C5EE8-06E1-2B95-9CA9-F750D375E77E}"/>
          </ac:picMkLst>
        </pc:picChg>
      </pc:sldChg>
      <pc:sldChg chg="addSp delSp modSp mod">
        <pc:chgData name="Neemias Informatica Lima" userId="b77af7bd85500281" providerId="LiveId" clId="{D56AA5CC-25D6-4F71-B387-B887B30DD445}" dt="2025-07-31T23:06:35.870" v="17" actId="962"/>
        <pc:sldMkLst>
          <pc:docMk/>
          <pc:sldMk cId="873896514" sldId="258"/>
        </pc:sldMkLst>
        <pc:picChg chg="del">
          <ac:chgData name="Neemias Informatica Lima" userId="b77af7bd85500281" providerId="LiveId" clId="{D56AA5CC-25D6-4F71-B387-B887B30DD445}" dt="2025-07-31T23:04:44.419" v="2" actId="478"/>
          <ac:picMkLst>
            <pc:docMk/>
            <pc:sldMk cId="873896514" sldId="258"/>
            <ac:picMk id="3" creationId="{6D7BE6A8-45E5-BBDA-0F78-C1E4EFC64EE1}"/>
          </ac:picMkLst>
        </pc:picChg>
        <pc:picChg chg="add mod">
          <ac:chgData name="Neemias Informatica Lima" userId="b77af7bd85500281" providerId="LiveId" clId="{D56AA5CC-25D6-4F71-B387-B887B30DD445}" dt="2025-07-31T23:06:35.870" v="17" actId="962"/>
          <ac:picMkLst>
            <pc:docMk/>
            <pc:sldMk cId="873896514" sldId="258"/>
            <ac:picMk id="4" creationId="{79AAE776-7CC1-1C76-7503-8F6D306BE5AB}"/>
          </ac:picMkLst>
        </pc:picChg>
      </pc:sldChg>
      <pc:sldChg chg="addSp delSp modSp mod">
        <pc:chgData name="Neemias Informatica Lima" userId="b77af7bd85500281" providerId="LiveId" clId="{D56AA5CC-25D6-4F71-B387-B887B30DD445}" dt="2025-07-31T23:06:42.569" v="20" actId="962"/>
        <pc:sldMkLst>
          <pc:docMk/>
          <pc:sldMk cId="2571695995" sldId="259"/>
        </pc:sldMkLst>
        <pc:picChg chg="del">
          <ac:chgData name="Neemias Informatica Lima" userId="b77af7bd85500281" providerId="LiveId" clId="{D56AA5CC-25D6-4F71-B387-B887B30DD445}" dt="2025-07-31T23:04:45.540" v="3" actId="478"/>
          <ac:picMkLst>
            <pc:docMk/>
            <pc:sldMk cId="2571695995" sldId="259"/>
            <ac:picMk id="3" creationId="{E2960EAB-01E0-167E-883D-71A03C5E1EE9}"/>
          </ac:picMkLst>
        </pc:picChg>
        <pc:picChg chg="add mod">
          <ac:chgData name="Neemias Informatica Lima" userId="b77af7bd85500281" providerId="LiveId" clId="{D56AA5CC-25D6-4F71-B387-B887B30DD445}" dt="2025-07-31T23:06:42.569" v="20" actId="962"/>
          <ac:picMkLst>
            <pc:docMk/>
            <pc:sldMk cId="2571695995" sldId="259"/>
            <ac:picMk id="4" creationId="{FF54C49F-711F-F0AD-43FF-1939350A3167}"/>
          </ac:picMkLst>
        </pc:picChg>
      </pc:sldChg>
      <pc:sldChg chg="addSp delSp modSp mod">
        <pc:chgData name="Neemias Informatica Lima" userId="b77af7bd85500281" providerId="LiveId" clId="{D56AA5CC-25D6-4F71-B387-B887B30DD445}" dt="2025-07-31T23:07:32.858" v="23" actId="962"/>
        <pc:sldMkLst>
          <pc:docMk/>
          <pc:sldMk cId="1758464184" sldId="260"/>
        </pc:sldMkLst>
        <pc:picChg chg="del">
          <ac:chgData name="Neemias Informatica Lima" userId="b77af7bd85500281" providerId="LiveId" clId="{D56AA5CC-25D6-4F71-B387-B887B30DD445}" dt="2025-07-31T23:04:47.260" v="4" actId="478"/>
          <ac:picMkLst>
            <pc:docMk/>
            <pc:sldMk cId="1758464184" sldId="260"/>
            <ac:picMk id="3" creationId="{A9D8F886-2213-5D67-1061-5BA0FD160149}"/>
          </ac:picMkLst>
        </pc:picChg>
        <pc:picChg chg="add mod">
          <ac:chgData name="Neemias Informatica Lima" userId="b77af7bd85500281" providerId="LiveId" clId="{D56AA5CC-25D6-4F71-B387-B887B30DD445}" dt="2025-07-31T23:07:32.858" v="23" actId="962"/>
          <ac:picMkLst>
            <pc:docMk/>
            <pc:sldMk cId="1758464184" sldId="260"/>
            <ac:picMk id="4" creationId="{FC269C60-2E89-E2DD-F7D7-0508AD9FABCC}"/>
          </ac:picMkLst>
        </pc:picChg>
      </pc:sldChg>
      <pc:sldChg chg="addSp delSp modSp mod">
        <pc:chgData name="Neemias Informatica Lima" userId="b77af7bd85500281" providerId="LiveId" clId="{D56AA5CC-25D6-4F71-B387-B887B30DD445}" dt="2025-07-31T23:07:46.382" v="26" actId="962"/>
        <pc:sldMkLst>
          <pc:docMk/>
          <pc:sldMk cId="3297107713" sldId="261"/>
        </pc:sldMkLst>
        <pc:picChg chg="add mod">
          <ac:chgData name="Neemias Informatica Lima" userId="b77af7bd85500281" providerId="LiveId" clId="{D56AA5CC-25D6-4F71-B387-B887B30DD445}" dt="2025-07-31T23:07:46.382" v="26" actId="962"/>
          <ac:picMkLst>
            <pc:docMk/>
            <pc:sldMk cId="3297107713" sldId="261"/>
            <ac:picMk id="3" creationId="{F4E57C74-CAD4-5500-3681-4BA57A87B36C}"/>
          </ac:picMkLst>
        </pc:picChg>
        <pc:picChg chg="del">
          <ac:chgData name="Neemias Informatica Lima" userId="b77af7bd85500281" providerId="LiveId" clId="{D56AA5CC-25D6-4F71-B387-B887B30DD445}" dt="2025-07-31T23:04:49.172" v="5" actId="478"/>
          <ac:picMkLst>
            <pc:docMk/>
            <pc:sldMk cId="3297107713" sldId="261"/>
            <ac:picMk id="4" creationId="{90A8C053-03D6-F494-F103-8CE2E37045AA}"/>
          </ac:picMkLst>
        </pc:picChg>
      </pc:sldChg>
      <pc:sldChg chg="addSp delSp modSp mod">
        <pc:chgData name="Neemias Informatica Lima" userId="b77af7bd85500281" providerId="LiveId" clId="{D56AA5CC-25D6-4F71-B387-B887B30DD445}" dt="2025-07-31T23:07:54.227" v="29" actId="962"/>
        <pc:sldMkLst>
          <pc:docMk/>
          <pc:sldMk cId="154525927" sldId="262"/>
        </pc:sldMkLst>
        <pc:picChg chg="del">
          <ac:chgData name="Neemias Informatica Lima" userId="b77af7bd85500281" providerId="LiveId" clId="{D56AA5CC-25D6-4F71-B387-B887B30DD445}" dt="2025-07-31T23:04:50.123" v="6" actId="478"/>
          <ac:picMkLst>
            <pc:docMk/>
            <pc:sldMk cId="154525927" sldId="262"/>
            <ac:picMk id="3" creationId="{9DAF0812-C2D4-ACB5-7480-691FF5650CAE}"/>
          </ac:picMkLst>
        </pc:picChg>
        <pc:picChg chg="add mod">
          <ac:chgData name="Neemias Informatica Lima" userId="b77af7bd85500281" providerId="LiveId" clId="{D56AA5CC-25D6-4F71-B387-B887B30DD445}" dt="2025-07-31T23:07:54.227" v="29" actId="962"/>
          <ac:picMkLst>
            <pc:docMk/>
            <pc:sldMk cId="154525927" sldId="262"/>
            <ac:picMk id="4" creationId="{F4477659-6B2E-78FD-8088-A99EB0D91A05}"/>
          </ac:picMkLst>
        </pc:picChg>
      </pc:sldChg>
      <pc:sldChg chg="addSp delSp modSp mod">
        <pc:chgData name="Neemias Informatica Lima" userId="b77af7bd85500281" providerId="LiveId" clId="{D56AA5CC-25D6-4F71-B387-B887B30DD445}" dt="2025-07-31T23:08:03.545" v="32" actId="962"/>
        <pc:sldMkLst>
          <pc:docMk/>
          <pc:sldMk cId="3044925736" sldId="263"/>
        </pc:sldMkLst>
        <pc:picChg chg="del">
          <ac:chgData name="Neemias Informatica Lima" userId="b77af7bd85500281" providerId="LiveId" clId="{D56AA5CC-25D6-4F71-B387-B887B30DD445}" dt="2025-07-31T23:04:51.733" v="7" actId="478"/>
          <ac:picMkLst>
            <pc:docMk/>
            <pc:sldMk cId="3044925736" sldId="263"/>
            <ac:picMk id="3" creationId="{420A1DCF-A92F-582D-5907-BB9FB5ACD29C}"/>
          </ac:picMkLst>
        </pc:picChg>
        <pc:picChg chg="add mod">
          <ac:chgData name="Neemias Informatica Lima" userId="b77af7bd85500281" providerId="LiveId" clId="{D56AA5CC-25D6-4F71-B387-B887B30DD445}" dt="2025-07-31T23:08:03.545" v="32" actId="962"/>
          <ac:picMkLst>
            <pc:docMk/>
            <pc:sldMk cId="3044925736" sldId="263"/>
            <ac:picMk id="4" creationId="{6B41B363-1D51-4CD3-5CDB-985E6CAF59E3}"/>
          </ac:picMkLst>
        </pc:picChg>
      </pc:sldChg>
      <pc:sldChg chg="addSp delSp modSp mod">
        <pc:chgData name="Neemias Informatica Lima" userId="b77af7bd85500281" providerId="LiveId" clId="{D56AA5CC-25D6-4F71-B387-B887B30DD445}" dt="2025-08-01T17:47:22.630" v="35" actId="962"/>
        <pc:sldMkLst>
          <pc:docMk/>
          <pc:sldMk cId="2573325739" sldId="268"/>
        </pc:sldMkLst>
        <pc:picChg chg="add mod">
          <ac:chgData name="Neemias Informatica Lima" userId="b77af7bd85500281" providerId="LiveId" clId="{D56AA5CC-25D6-4F71-B387-B887B30DD445}" dt="2025-08-01T17:47:22.630" v="35" actId="962"/>
          <ac:picMkLst>
            <pc:docMk/>
            <pc:sldMk cId="2573325739" sldId="268"/>
            <ac:picMk id="3" creationId="{1DD30072-A84C-7CDD-9D45-3CDBF35B2770}"/>
          </ac:picMkLst>
        </pc:picChg>
        <pc:picChg chg="del">
          <ac:chgData name="Neemias Informatica Lima" userId="b77af7bd85500281" providerId="LiveId" clId="{D56AA5CC-25D6-4F71-B387-B887B30DD445}" dt="2025-07-31T23:04:52.933" v="8" actId="478"/>
          <ac:picMkLst>
            <pc:docMk/>
            <pc:sldMk cId="2573325739" sldId="268"/>
            <ac:picMk id="3" creationId="{26A78389-666B-7B57-BBF3-4F503D82E213}"/>
          </ac:picMkLst>
        </pc:picChg>
      </pc:sldChg>
    </pc:docChg>
  </pc:docChgLst>
  <pc:docChgLst>
    <pc:chgData name="Neemias Informatica Lima" userId="b77af7bd85500281" providerId="LiveId" clId="{D1FF6F98-C979-4DD7-B686-5A87BD7D67C4}"/>
    <pc:docChg chg="custSel modSld">
      <pc:chgData name="Neemias Informatica Lima" userId="b77af7bd85500281" providerId="LiveId" clId="{D1FF6F98-C979-4DD7-B686-5A87BD7D67C4}" dt="2024-10-25T09:39:45.352" v="35" actId="962"/>
      <pc:docMkLst>
        <pc:docMk/>
      </pc:docMkLst>
      <pc:sldChg chg="addSp delSp modSp mod">
        <pc:chgData name="Neemias Informatica Lima" userId="b77af7bd85500281" providerId="LiveId" clId="{D1FF6F98-C979-4DD7-B686-5A87BD7D67C4}" dt="2024-10-24T10:58:51.204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D1FF6F98-C979-4DD7-B686-5A87BD7D67C4}" dt="2024-10-24T10:58:57.122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D1FF6F98-C979-4DD7-B686-5A87BD7D67C4}" dt="2024-10-25T09:39:45.352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41B40E4B-EC8B-4DA1-87A9-F2C3297BB0FD}"/>
    <pc:docChg chg="custSel modSld">
      <pc:chgData name="Neemias Informatica Lima" userId="b77af7bd85500281" providerId="LiveId" clId="{41B40E4B-EC8B-4DA1-87A9-F2C3297BB0FD}" dt="2024-10-11T09:41:16.038" v="39" actId="962"/>
      <pc:docMkLst>
        <pc:docMk/>
      </pc:docMkLst>
    </pc:docChg>
  </pc:docChgLst>
  <pc:docChgLst>
    <pc:chgData name="Neemias Informatica Lima" userId="b77af7bd85500281" providerId="LiveId" clId="{4F19258E-8E56-4BFA-AB28-7DCB698CC622}"/>
    <pc:docChg chg="custSel modSld">
      <pc:chgData name="Neemias Informatica Lima" userId="b77af7bd85500281" providerId="LiveId" clId="{4F19258E-8E56-4BFA-AB28-7DCB698CC622}" dt="2024-09-06T10:26:59.407" v="34" actId="962"/>
      <pc:docMkLst>
        <pc:docMk/>
      </pc:docMkLst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810E158B-5641-495C-A68F-1BE1E8367493}"/>
    <pc:docChg chg="custSel modSld">
      <pc:chgData name="Neemias Informatica Lima" userId="b77af7bd85500281" providerId="LiveId" clId="{810E158B-5641-495C-A68F-1BE1E8367493}" dt="2024-10-04T09:37:23.341" v="40" actId="20577"/>
      <pc:docMkLst>
        <pc:docMk/>
      </pc:docMkLst>
      <pc:sldChg chg="addSp delSp modSp mod">
        <pc:chgData name="Neemias Informatica Lima" userId="b77af7bd85500281" providerId="LiveId" clId="{810E158B-5641-495C-A68F-1BE1E8367493}" dt="2024-10-04T09:37:23.341" v="40" actId="20577"/>
        <pc:sldMkLst>
          <pc:docMk/>
          <pc:sldMk cId="994347174" sldId="267"/>
        </pc:sldMkLst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30B123D0-CC53-4FAF-B56D-44348E6E6DA3}"/>
    <pc:docChg chg="custSel modSld">
      <pc:chgData name="Neemias Informatica Lima" userId="b77af7bd85500281" providerId="LiveId" clId="{30B123D0-CC53-4FAF-B56D-44348E6E6DA3}" dt="2024-09-13T09:49:45.438" v="34" actId="962"/>
      <pc:docMkLst>
        <pc:docMk/>
      </pc:docMkLst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A878AF1E-15BC-46FF-904C-497FB572673D}"/>
    <pc:docChg chg="custSel modSld">
      <pc:chgData name="Neemias Informatica Lima" userId="b77af7bd85500281" providerId="LiveId" clId="{A878AF1E-15BC-46FF-904C-497FB572673D}" dt="2025-07-04T11:59:19.609" v="47" actId="26606"/>
      <pc:docMkLst>
        <pc:docMk/>
      </pc:docMkLst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594F2F11-6F58-4CA4-AD47-A79298550A12}"/>
    <pc:docChg chg="custSel modSld">
      <pc:chgData name="Neemias Informatica Lima" userId="b77af7bd85500281" providerId="LiveId" clId="{594F2F11-6F58-4CA4-AD47-A79298550A12}" dt="2025-01-31T11:02:02.902" v="35" actId="962"/>
      <pc:docMkLst>
        <pc:docMk/>
      </pc:docMkLst>
      <pc:sldChg chg="addSp delSp modSp mod">
        <pc:chgData name="Neemias Informatica Lima" userId="b77af7bd85500281" providerId="LiveId" clId="{594F2F11-6F58-4CA4-AD47-A79298550A12}" dt="2025-01-31T11:01:16.89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94F2F11-6F58-4CA4-AD47-A79298550A12}" dt="2025-01-31T11:01:21.907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94F2F11-6F58-4CA4-AD47-A79298550A12}" dt="2025-01-31T11:01:27.444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94F2F11-6F58-4CA4-AD47-A79298550A12}" dt="2025-01-31T11:01:33.591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94F2F11-6F58-4CA4-AD47-A79298550A12}" dt="2025-01-31T11:01:39.447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94F2F11-6F58-4CA4-AD47-A79298550A12}" dt="2025-01-31T11:01:45.231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94F2F11-6F58-4CA4-AD47-A79298550A12}" dt="2025-01-31T11:01:50.699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94F2F11-6F58-4CA4-AD47-A79298550A12}" dt="2025-01-31T11:01:56.839" v="32" actId="962"/>
        <pc:sldMkLst>
          <pc:docMk/>
          <pc:sldMk cId="3044925736" sldId="263"/>
        </pc:sldMkLst>
      </pc:sldChg>
      <pc:sldChg chg="addSp modSp mod">
        <pc:chgData name="Neemias Informatica Lima" userId="b77af7bd85500281" providerId="LiveId" clId="{594F2F11-6F58-4CA4-AD47-A79298550A12}" dt="2025-01-31T11:02:02.902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319F9DEA-364F-4BD7-B852-EBD3CF93AC6C}"/>
    <pc:docChg chg="custSel delSld modSld sldOrd">
      <pc:chgData name="Neemias Informatica Lima" userId="b77af7bd85500281" providerId="LiveId" clId="{319F9DEA-364F-4BD7-B852-EBD3CF93AC6C}" dt="2024-08-23T12:08:44.412" v="42" actId="962"/>
      <pc:docMkLst>
        <pc:docMk/>
      </pc:docMkLst>
      <pc:sldChg chg="addSp delSp modSp mod">
        <pc:chgData name="Neemias Informatica Lima" userId="b77af7bd85500281" providerId="LiveId" clId="{319F9DEA-364F-4BD7-B852-EBD3CF93AC6C}" dt="2024-08-22T14:37:46.310" v="19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19F9DEA-364F-4BD7-B852-EBD3CF93AC6C}" dt="2024-08-22T14:37:54.347" v="22" actId="962"/>
        <pc:sldMkLst>
          <pc:docMk/>
          <pc:sldMk cId="4137419252" sldId="269"/>
        </pc:sldMkLst>
      </pc:sldChg>
      <pc:sldChg chg="addSp delSp modSp mod ord">
        <pc:chgData name="Neemias Informatica Lima" userId="b77af7bd85500281" providerId="LiveId" clId="{319F9DEA-364F-4BD7-B852-EBD3CF93AC6C}" dt="2024-08-22T14:38:43.063" v="35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19F9DEA-364F-4BD7-B852-EBD3CF93AC6C}" dt="2024-08-22T14:38:07.783" v="28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19F9DEA-364F-4BD7-B852-EBD3CF93AC6C}" dt="2024-08-22T14:38:23.043" v="31" actId="962"/>
        <pc:sldMkLst>
          <pc:docMk/>
          <pc:sldMk cId="3412323748" sldId="272"/>
        </pc:sldMkLst>
      </pc:sldChg>
      <pc:sldChg chg="addSp delSp modSp mod ord">
        <pc:chgData name="Neemias Informatica Lima" userId="b77af7bd85500281" providerId="LiveId" clId="{319F9DEA-364F-4BD7-B852-EBD3CF93AC6C}" dt="2024-08-22T14:38:54.529" v="3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19F9DEA-364F-4BD7-B852-EBD3CF93AC6C}" dt="2024-08-23T12:08:44.412" v="42" actId="962"/>
        <pc:sldMkLst>
          <pc:docMk/>
          <pc:sldMk cId="4269271623" sldId="275"/>
        </pc:sldMkLst>
      </pc:sldChg>
      <pc:sldChg chg="addSp modSp mod">
        <pc:chgData name="Neemias Informatica Lima" userId="b77af7bd85500281" providerId="LiveId" clId="{319F9DEA-364F-4BD7-B852-EBD3CF93AC6C}" dt="2024-08-22T14:37:28.471" v="16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319F9DEA-364F-4BD7-B852-EBD3CF93AC6C}" dt="2024-08-22T14:39:12.815" v="39" actId="47"/>
        <pc:sldMkLst>
          <pc:docMk/>
          <pc:sldMk cId="1171776255" sldId="279"/>
        </pc:sldMkLst>
      </pc:sldChg>
      <pc:sldChg chg="addSp delSp modSp mod ord">
        <pc:chgData name="Neemias Informatica Lima" userId="b77af7bd85500281" providerId="LiveId" clId="{319F9DEA-364F-4BD7-B852-EBD3CF93AC6C}" dt="2024-08-22T14:37:12.884" v="13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9840EAD8-445D-4DB5-8FF7-CD6D39DC369D}"/>
    <pc:docChg chg="custSel modSld">
      <pc:chgData name="Neemias Informatica Lima" userId="b77af7bd85500281" providerId="LiveId" clId="{9840EAD8-445D-4DB5-8FF7-CD6D39DC369D}" dt="2025-07-11T10:55:29.525" v="35" actId="962"/>
      <pc:docMkLst>
        <pc:docMk/>
      </pc:docMkLst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0556DC99-0499-460F-B5EF-06FEDB9BCF5C}"/>
    <pc:docChg chg="custSel modSld">
      <pc:chgData name="Neemias Informatica Lima" userId="b77af7bd85500281" providerId="LiveId" clId="{0556DC99-0499-460F-B5EF-06FEDB9BCF5C}" dt="2024-11-08T18:28:31.334" v="8" actId="478"/>
      <pc:docMkLst>
        <pc:docMk/>
      </pc:docMkLst>
      <pc:sldChg chg="delSp mod">
        <pc:chgData name="Neemias Informatica Lima" userId="b77af7bd85500281" providerId="LiveId" clId="{0556DC99-0499-460F-B5EF-06FEDB9BCF5C}" dt="2024-11-08T18:28:19.597" v="0" actId="478"/>
        <pc:sldMkLst>
          <pc:docMk/>
          <pc:sldMk cId="2210036356" sldId="256"/>
        </pc:sldMkLst>
      </pc:sldChg>
      <pc:sldChg chg="delSp mod">
        <pc:chgData name="Neemias Informatica Lima" userId="b77af7bd85500281" providerId="LiveId" clId="{0556DC99-0499-460F-B5EF-06FEDB9BCF5C}" dt="2024-11-08T18:28:31.334" v="8" actId="478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216AB8DC-DCE0-4A47-A6F9-9EC117B8C099}"/>
    <pc:docChg chg="custSel addSld modSld">
      <pc:chgData name="Neemias Informatica Lima" userId="b77af7bd85500281" providerId="LiveId" clId="{216AB8DC-DCE0-4A47-A6F9-9EC117B8C099}" dt="2024-08-16T12:26:17.837" v="35" actId="962"/>
      <pc:docMkLst>
        <pc:docMk/>
      </pc:docMkLst>
      <pc:sldChg chg="addSp delSp modSp mod">
        <pc:chgData name="Neemias Informatica Lima" userId="b77af7bd85500281" providerId="LiveId" clId="{216AB8DC-DCE0-4A47-A6F9-9EC117B8C099}" dt="2024-08-16T12:25:06.873" v="10" actId="27614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216AB8DC-DCE0-4A47-A6F9-9EC117B8C099}" dt="2024-08-16T12:25:13.675" v="13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216AB8DC-DCE0-4A47-A6F9-9EC117B8C099}" dt="2024-08-16T12:25:20.957" v="16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216AB8DC-DCE0-4A47-A6F9-9EC117B8C099}" dt="2024-08-16T12:25:41.028" v="19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216AB8DC-DCE0-4A47-A6F9-9EC117B8C099}" dt="2024-08-16T12:25:47.076" v="22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216AB8DC-DCE0-4A47-A6F9-9EC117B8C099}" dt="2024-08-16T12:25:52.564" v="25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216AB8DC-DCE0-4A47-A6F9-9EC117B8C099}" dt="2024-08-16T12:25:59.169" v="28" actId="962"/>
        <pc:sldMkLst>
          <pc:docMk/>
          <pc:sldMk cId="4269271623" sldId="275"/>
        </pc:sldMkLst>
      </pc:sldChg>
      <pc:sldChg chg="delSp mod">
        <pc:chgData name="Neemias Informatica Lima" userId="b77af7bd85500281" providerId="LiveId" clId="{216AB8DC-DCE0-4A47-A6F9-9EC117B8C099}" dt="2024-08-16T12:24:44.828" v="0" actId="478"/>
        <pc:sldMkLst>
          <pc:docMk/>
          <pc:sldMk cId="2302156781" sldId="278"/>
        </pc:sldMkLst>
      </pc:sldChg>
      <pc:sldChg chg="addSp delSp modSp mod">
        <pc:chgData name="Neemias Informatica Lima" userId="b77af7bd85500281" providerId="LiveId" clId="{216AB8DC-DCE0-4A47-A6F9-9EC117B8C099}" dt="2024-08-16T12:26:11.217" v="32" actId="962"/>
        <pc:sldMkLst>
          <pc:docMk/>
          <pc:sldMk cId="1171776255" sldId="279"/>
        </pc:sldMkLst>
      </pc:sldChg>
      <pc:sldChg chg="addSp modSp add mod">
        <pc:chgData name="Neemias Informatica Lima" userId="b77af7bd85500281" providerId="LiveId" clId="{216AB8DC-DCE0-4A47-A6F9-9EC117B8C099}" dt="2024-08-16T12:26:17.837" v="35" actId="962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D1569E59-D53E-4AE8-9CDE-6E9FF2EEC0A6}"/>
    <pc:docChg chg="custSel modSld">
      <pc:chgData name="Neemias Informatica Lima" userId="b77af7bd85500281" providerId="LiveId" clId="{D1569E59-D53E-4AE8-9CDE-6E9FF2EEC0A6}" dt="2024-09-20T11:46:16.913" v="35" actId="962"/>
      <pc:docMkLst>
        <pc:docMk/>
      </pc:docMkLst>
    </pc:docChg>
  </pc:docChgLst>
  <pc:docChgLst>
    <pc:chgData name="Neemias Informatica Lima" userId="b77af7bd85500281" providerId="LiveId" clId="{A8F98A43-DF69-4F41-A438-22BB737789E1}"/>
    <pc:docChg chg="custSel addSld delSld modSld">
      <pc:chgData name="Neemias Informatica Lima" userId="b77af7bd85500281" providerId="LiveId" clId="{A8F98A43-DF69-4F41-A438-22BB737789E1}" dt="2024-08-30T00:32:33.875" v="10" actId="47"/>
      <pc:docMkLst>
        <pc:docMk/>
      </pc:docMkLst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210036356" sldId="256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837362798" sldId="257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873896514" sldId="258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571695995" sldId="259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758464184" sldId="260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297107713" sldId="261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54525927" sldId="262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044925736" sldId="263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627875432" sldId="264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1644680900" sldId="26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137419252" sldId="269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747751760" sldId="270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613821706" sldId="271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412323748" sldId="272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920268793" sldId="273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08839862-206F-44FA-A28B-A9E0454D08B3}"/>
    <pc:docChg chg="custSel modSld">
      <pc:chgData name="Neemias Informatica Lima" userId="b77af7bd85500281" providerId="LiveId" clId="{08839862-206F-44FA-A28B-A9E0454D08B3}" dt="2024-11-08T14:24:09.373" v="37" actId="962"/>
      <pc:docMkLst>
        <pc:docMk/>
      </pc:docMkLst>
      <pc:sldChg chg="addSp delSp modSp mod">
        <pc:chgData name="Neemias Informatica Lima" userId="b77af7bd85500281" providerId="LiveId" clId="{08839862-206F-44FA-A28B-A9E0454D08B3}" dt="2024-11-07T13:43:52.31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08839862-206F-44FA-A28B-A9E0454D08B3}" dt="2024-11-07T13:43:56.95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08839862-206F-44FA-A28B-A9E0454D08B3}" dt="2024-11-07T13:44:02.44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08839862-206F-44FA-A28B-A9E0454D08B3}" dt="2024-11-07T13:44:08.418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08839862-206F-44FA-A28B-A9E0454D08B3}" dt="2024-11-07T13:44:13.844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08839862-206F-44FA-A28B-A9E0454D08B3}" dt="2024-11-07T13:44:25.351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08839862-206F-44FA-A28B-A9E0454D08B3}" dt="2024-11-07T13:45:22.811" v="31" actId="1036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08839862-206F-44FA-A28B-A9E0454D08B3}" dt="2024-11-08T13:08:13.620" v="34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08839862-206F-44FA-A28B-A9E0454D08B3}" dt="2024-11-08T14:24:09.373" v="37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4842A4CD-8E7D-4BA0-BD03-46299B30DCA4}"/>
    <pc:docChg chg="undo custSel addSld modSld">
      <pc:chgData name="Neemias Informatica Lima" userId="b77af7bd85500281" providerId="LiveId" clId="{4842A4CD-8E7D-4BA0-BD03-46299B30DCA4}" dt="2025-01-03T00:41:31.939" v="43" actId="962"/>
      <pc:docMkLst>
        <pc:docMk/>
      </pc:docMkLst>
      <pc:sldChg chg="addSp delSp modSp mod">
        <pc:chgData name="Neemias Informatica Lima" userId="b77af7bd85500281" providerId="LiveId" clId="{4842A4CD-8E7D-4BA0-BD03-46299B30DCA4}" dt="2025-01-01T23:02:17.863" v="37" actId="207"/>
        <pc:sldMkLst>
          <pc:docMk/>
          <pc:sldMk cId="994347174" sldId="267"/>
        </pc:sldMkLst>
      </pc:sldChg>
      <pc:sldChg chg="addSp modSp add mod">
        <pc:chgData name="Neemias Informatica Lima" userId="b77af7bd85500281" providerId="LiveId" clId="{4842A4CD-8E7D-4BA0-BD03-46299B30DCA4}" dt="2025-01-03T00:41:31.939" v="43" actId="962"/>
        <pc:sldMkLst>
          <pc:docMk/>
          <pc:sldMk cId="3062368535" sldId="268"/>
        </pc:sldMkLst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</pc:sldChg>
    </pc:docChg>
  </pc:docChgLst>
  <pc:docChgLst>
    <pc:chgData name="Neemias Informatica Lima" userId="b77af7bd85500281" providerId="LiveId" clId="{B9FE5A16-E516-4110-86AF-BAACA94F7589}"/>
    <pc:docChg chg="custSel addSld delSld modSld">
      <pc:chgData name="Neemias Informatica Lima" userId="b77af7bd85500281" providerId="LiveId" clId="{B9FE5A16-E516-4110-86AF-BAACA94F7589}" dt="2025-07-17T22:49:47.910" v="41" actId="47"/>
      <pc:docMkLst>
        <pc:docMk/>
      </pc:docMkLst>
      <pc:sldChg chg="addSp delSp modSp mod">
        <pc:chgData name="Neemias Informatica Lima" userId="b77af7bd85500281" providerId="LiveId" clId="{B9FE5A16-E516-4110-86AF-BAACA94F7589}" dt="2025-07-17T22:46:55.136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B9FE5A16-E516-4110-86AF-BAACA94F7589}" dt="2025-07-17T22:47:05.54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B9FE5A16-E516-4110-86AF-BAACA94F7589}" dt="2025-07-17T22:47:21.477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B9FE5A16-E516-4110-86AF-BAACA94F7589}" dt="2025-07-17T22:47:32.275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B9FE5A16-E516-4110-86AF-BAACA94F7589}" dt="2025-07-17T22:47:47.890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B9FE5A16-E516-4110-86AF-BAACA94F7589}" dt="2025-07-17T22:47:58.815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B9FE5A16-E516-4110-86AF-BAACA94F7589}" dt="2025-07-17T22:48:26.686" v="33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B9FE5A16-E516-4110-86AF-BAACA94F7589}" dt="2025-07-17T22:48:44.280" v="37" actId="962"/>
        <pc:sldMkLst>
          <pc:docMk/>
          <pc:sldMk cId="3044925736" sldId="263"/>
        </pc:sldMkLst>
      </pc:sldChg>
      <pc:sldChg chg="delSp del mod">
        <pc:chgData name="Neemias Informatica Lima" userId="b77af7bd85500281" providerId="LiveId" clId="{B9FE5A16-E516-4110-86AF-BAACA94F7589}" dt="2025-07-17T22:49:47.910" v="41" actId="47"/>
        <pc:sldMkLst>
          <pc:docMk/>
          <pc:sldMk cId="1627875432" sldId="264"/>
        </pc:sldMkLst>
      </pc:sldChg>
      <pc:sldChg chg="addSp modSp add mod">
        <pc:chgData name="Neemias Informatica Lima" userId="b77af7bd85500281" providerId="LiveId" clId="{B9FE5A16-E516-4110-86AF-BAACA94F7589}" dt="2025-07-17T22:48:53.566" v="40" actId="962"/>
        <pc:sldMkLst>
          <pc:docMk/>
          <pc:sldMk cId="2573325739" sldId="268"/>
        </pc:sldMkLst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01/08/2025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01/08/2025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01/08/2025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01/08/2025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01/08/2025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01/08/2025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01/08/2025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01/08/2025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01/08/2025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01/08/2025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01/08/2025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01/08/2025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E2E22A83-5A11-DAD6-2A4A-631061A52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2025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5F2A142-46C2-5DFA-D2AD-6676C8AE4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2099733"/>
            <a:ext cx="12192002" cy="476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Texto&#10;&#10;O conteúdo gerado por IA pode estar incorreto.">
            <a:extLst>
              <a:ext uri="{FF2B5EF4-FFF2-40B4-BE49-F238E27FC236}">
                <a16:creationId xmlns:a16="http://schemas.microsoft.com/office/drawing/2014/main" id="{D20C5EE8-06E1-2B95-9CA9-F750D375E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79AAE776-7CC1-1C76-7503-8F6D306BE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FF54C49F-711F-F0AD-43FF-1939350A3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FC269C60-2E89-E2DD-F7D7-0508AD9FA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6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Linha do tempo, Gráfico de funil&#10;&#10;O conteúdo gerado por IA pode estar incorreto.">
            <a:extLst>
              <a:ext uri="{FF2B5EF4-FFF2-40B4-BE49-F238E27FC236}">
                <a16:creationId xmlns:a16="http://schemas.microsoft.com/office/drawing/2014/main" id="{F4E57C74-CAD4-5500-3681-4BA57A87B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nome da empresa&#10;&#10;O conteúdo gerado por IA pode estar incorreto.">
            <a:extLst>
              <a:ext uri="{FF2B5EF4-FFF2-40B4-BE49-F238E27FC236}">
                <a16:creationId xmlns:a16="http://schemas.microsoft.com/office/drawing/2014/main" id="{F4477659-6B2E-78FD-8088-A99EB0D91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O conteúdo gerado por IA pode estar incorreto.">
            <a:extLst>
              <a:ext uri="{FF2B5EF4-FFF2-40B4-BE49-F238E27FC236}">
                <a16:creationId xmlns:a16="http://schemas.microsoft.com/office/drawing/2014/main" id="{6B41B363-1D51-4CD3-5CDB-985E6CAF5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7447D-3455-C5B0-F9EE-AD63E99F0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1DD30072-A84C-7CDD-9D45-3CDBF35B2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25739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1194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2025-08-01T17:47:27Z</dcterms:modified>
</cp:coreProperties>
</file>