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5DC19-E776-48E8-B8DA-C971E9D68EC3}" v="9" dt="2025-07-25T11:11:02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588D4A91-6D11-4D22-9E16-12876D5255E5}"/>
    <pc:docChg chg="custSel modSld">
      <pc:chgData name="Neemias Informatica Lima" userId="b77af7bd85500281" providerId="LiveId" clId="{588D4A91-6D11-4D22-9E16-12876D5255E5}" dt="2024-10-18T09:49:42.175" v="34" actId="962"/>
      <pc:docMkLst>
        <pc:docMk/>
      </pc:docMkLst>
      <pc:sldChg chg="addSp delSp modSp mod">
        <pc:chgData name="Neemias Informatica Lima" userId="b77af7bd85500281" providerId="LiveId" clId="{588D4A91-6D11-4D22-9E16-12876D5255E5}" dt="2024-10-17T23:16:09.858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88D4A91-6D11-4D22-9E16-12876D5255E5}" dt="2024-10-17T23:16:14.968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88D4A91-6D11-4D22-9E16-12876D5255E5}" dt="2024-10-17T23:16:20.71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88D4A91-6D11-4D22-9E16-12876D5255E5}" dt="2024-10-17T23:16:26.534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88D4A91-6D11-4D22-9E16-12876D5255E5}" dt="2024-10-17T23:16:34.20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88D4A91-6D11-4D22-9E16-12876D5255E5}" dt="2024-10-17T23:16:40.604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88D4A91-6D11-4D22-9E16-12876D5255E5}" dt="2024-10-17T23:16:47.4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88D4A91-6D11-4D22-9E16-12876D5255E5}" dt="2024-10-17T23:16:52.851" v="31" actId="27614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588D4A91-6D11-4D22-9E16-12876D5255E5}" dt="2024-10-18T09:49:42.175" v="34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E00920EC-84C1-40D3-887F-4FDE48F5D424}"/>
    <pc:docChg chg="custSel delSld modSld">
      <pc:chgData name="Neemias Informatica Lima" userId="b77af7bd85500281" providerId="LiveId" clId="{E00920EC-84C1-40D3-887F-4FDE48F5D424}" dt="2025-01-10T16:08:49.079" v="37" actId="962"/>
      <pc:docMkLst>
        <pc:docMk/>
      </pc:docMkLst>
      <pc:sldChg chg="delSp del mod">
        <pc:chgData name="Neemias Informatica Lima" userId="b77af7bd85500281" providerId="LiveId" clId="{E00920EC-84C1-40D3-887F-4FDE48F5D424}" dt="2025-01-10T10:13:12.669" v="34" actId="47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469C55FD-A5AD-4BB5-BE16-F0EBDC0D3B11}"/>
    <pc:docChg chg="custSel modSld">
      <pc:chgData name="Neemias Informatica Lima" userId="b77af7bd85500281" providerId="LiveId" clId="{469C55FD-A5AD-4BB5-BE16-F0EBDC0D3B11}" dt="2025-01-23T17:11:45.414" v="32" actId="962"/>
      <pc:docMkLst>
        <pc:docMk/>
      </pc:docMkLst>
      <pc:sldChg chg="addSp delSp modSp mod">
        <pc:chgData name="Neemias Informatica Lima" userId="b77af7bd85500281" providerId="LiveId" clId="{469C55FD-A5AD-4BB5-BE16-F0EBDC0D3B11}" dt="2025-01-23T17:11:02.42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469C55FD-A5AD-4BB5-BE16-F0EBDC0D3B11}" dt="2025-01-23T17:11:07.12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469C55FD-A5AD-4BB5-BE16-F0EBDC0D3B11}" dt="2025-01-23T17:11:12.093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469C55FD-A5AD-4BB5-BE16-F0EBDC0D3B11}" dt="2025-01-23T17:11:18.072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469C55FD-A5AD-4BB5-BE16-F0EBDC0D3B11}" dt="2025-01-23T17:11:24.439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469C55FD-A5AD-4BB5-BE16-F0EBDC0D3B11}" dt="2025-01-23T17:11:30.689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469C55FD-A5AD-4BB5-BE16-F0EBDC0D3B11}" dt="2025-01-23T17:11:36.670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469C55FD-A5AD-4BB5-BE16-F0EBDC0D3B11}" dt="2025-01-23T17:11:45.414" v="32" actId="962"/>
        <pc:sldMkLst>
          <pc:docMk/>
          <pc:sldMk cId="3044925736" sldId="263"/>
        </pc:sldMkLst>
      </pc:sldChg>
      <pc:sldChg chg="delSp mod">
        <pc:chgData name="Neemias Informatica Lima" userId="b77af7bd85500281" providerId="LiveId" clId="{469C55FD-A5AD-4BB5-BE16-F0EBDC0D3B11}" dt="2025-01-23T17:10:54.680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</pc:sldChg>
    </pc:docChg>
  </pc:docChgLst>
  <pc:docChgLst>
    <pc:chgData name="Neemias Informatica Lima" userId="b77af7bd85500281" providerId="LiveId" clId="{536494A8-632C-4F2C-B932-DD7B79DDE204}"/>
    <pc:docChg chg="custSel modSld">
      <pc:chgData name="Neemias Informatica Lima" userId="b77af7bd85500281" providerId="LiveId" clId="{536494A8-632C-4F2C-B932-DD7B79DDE204}" dt="2024-11-01T14:41:29.703" v="35" actId="962"/>
      <pc:docMkLst>
        <pc:docMk/>
      </pc:docMkLst>
    </pc:docChg>
  </pc:docChgLst>
  <pc:docChgLst>
    <pc:chgData name="Neemias Informatica Lima" userId="b77af7bd85500281" providerId="LiveId" clId="{B0C615CC-3EB6-4E49-B461-DCC63B8531D8}"/>
    <pc:docChg chg="custSel modSld">
      <pc:chgData name="Neemias Informatica Lima" userId="b77af7bd85500281" providerId="LiveId" clId="{B0C615CC-3EB6-4E49-B461-DCC63B8531D8}" dt="2024-09-27T11:56:09.707" v="35" actId="962"/>
      <pc:docMkLst>
        <pc:docMk/>
      </pc:docMkLst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5A15DC19-E776-48E8-B8DA-C971E9D68EC3}"/>
    <pc:docChg chg="custSel modSld">
      <pc:chgData name="Neemias Informatica Lima" userId="b77af7bd85500281" providerId="LiveId" clId="{5A15DC19-E776-48E8-B8DA-C971E9D68EC3}" dt="2025-07-25T11:11:02.612" v="35" actId="962"/>
      <pc:docMkLst>
        <pc:docMk/>
      </pc:docMkLst>
      <pc:sldChg chg="addSp delSp modSp mod">
        <pc:chgData name="Neemias Informatica Lima" userId="b77af7bd85500281" providerId="LiveId" clId="{5A15DC19-E776-48E8-B8DA-C971E9D68EC3}" dt="2025-07-24T20:28:55.332" v="11" actId="962"/>
        <pc:sldMkLst>
          <pc:docMk/>
          <pc:sldMk cId="2210036356" sldId="256"/>
        </pc:sldMkLst>
        <pc:picChg chg="add mod">
          <ac:chgData name="Neemias Informatica Lima" userId="b77af7bd85500281" providerId="LiveId" clId="{5A15DC19-E776-48E8-B8DA-C971E9D68EC3}" dt="2025-07-24T20:28:55.332" v="11" actId="962"/>
          <ac:picMkLst>
            <pc:docMk/>
            <pc:sldMk cId="2210036356" sldId="256"/>
            <ac:picMk id="3" creationId="{D7ED224D-EC96-950C-4D64-0C0704F7B7AE}"/>
          </ac:picMkLst>
        </pc:picChg>
        <pc:picChg chg="del">
          <ac:chgData name="Neemias Informatica Lima" userId="b77af7bd85500281" providerId="LiveId" clId="{5A15DC19-E776-48E8-B8DA-C971E9D68EC3}" dt="2025-07-24T20:28:09.571" v="0" actId="478"/>
          <ac:picMkLst>
            <pc:docMk/>
            <pc:sldMk cId="2210036356" sldId="256"/>
            <ac:picMk id="4" creationId="{5B9119B1-CC83-79A2-1F56-8DE5CC9D9270}"/>
          </ac:picMkLst>
        </pc:picChg>
      </pc:sldChg>
      <pc:sldChg chg="addSp delSp modSp mod">
        <pc:chgData name="Neemias Informatica Lima" userId="b77af7bd85500281" providerId="LiveId" clId="{5A15DC19-E776-48E8-B8DA-C971E9D68EC3}" dt="2025-07-24T20:29:04.754" v="14" actId="962"/>
        <pc:sldMkLst>
          <pc:docMk/>
          <pc:sldMk cId="1837362798" sldId="257"/>
        </pc:sldMkLst>
        <pc:picChg chg="add mod">
          <ac:chgData name="Neemias Informatica Lima" userId="b77af7bd85500281" providerId="LiveId" clId="{5A15DC19-E776-48E8-B8DA-C971E9D68EC3}" dt="2025-07-24T20:29:04.754" v="14" actId="962"/>
          <ac:picMkLst>
            <pc:docMk/>
            <pc:sldMk cId="1837362798" sldId="257"/>
            <ac:picMk id="3" creationId="{3AECB24B-EDAA-7EB5-7F44-29889F1EAFE2}"/>
          </ac:picMkLst>
        </pc:picChg>
        <pc:picChg chg="del">
          <ac:chgData name="Neemias Informatica Lima" userId="b77af7bd85500281" providerId="LiveId" clId="{5A15DC19-E776-48E8-B8DA-C971E9D68EC3}" dt="2025-07-24T20:28:11.272" v="1" actId="478"/>
          <ac:picMkLst>
            <pc:docMk/>
            <pc:sldMk cId="1837362798" sldId="257"/>
            <ac:picMk id="4" creationId="{57B1409A-B4A3-E9F9-3BFB-1555EC010E1D}"/>
          </ac:picMkLst>
        </pc:picChg>
      </pc:sldChg>
      <pc:sldChg chg="addSp delSp modSp mod">
        <pc:chgData name="Neemias Informatica Lima" userId="b77af7bd85500281" providerId="LiveId" clId="{5A15DC19-E776-48E8-B8DA-C971E9D68EC3}" dt="2025-07-24T20:29:12.571" v="17" actId="962"/>
        <pc:sldMkLst>
          <pc:docMk/>
          <pc:sldMk cId="873896514" sldId="258"/>
        </pc:sldMkLst>
        <pc:picChg chg="add mod">
          <ac:chgData name="Neemias Informatica Lima" userId="b77af7bd85500281" providerId="LiveId" clId="{5A15DC19-E776-48E8-B8DA-C971E9D68EC3}" dt="2025-07-24T20:29:12.571" v="17" actId="962"/>
          <ac:picMkLst>
            <pc:docMk/>
            <pc:sldMk cId="873896514" sldId="258"/>
            <ac:picMk id="3" creationId="{6D7BE6A8-45E5-BBDA-0F78-C1E4EFC64EE1}"/>
          </ac:picMkLst>
        </pc:picChg>
        <pc:picChg chg="del">
          <ac:chgData name="Neemias Informatica Lima" userId="b77af7bd85500281" providerId="LiveId" clId="{5A15DC19-E776-48E8-B8DA-C971E9D68EC3}" dt="2025-07-24T20:28:12.248" v="2" actId="478"/>
          <ac:picMkLst>
            <pc:docMk/>
            <pc:sldMk cId="873896514" sldId="258"/>
            <ac:picMk id="4" creationId="{88C9C27F-7942-0EB4-A3AF-DDF7AB67D053}"/>
          </ac:picMkLst>
        </pc:picChg>
      </pc:sldChg>
      <pc:sldChg chg="addSp delSp modSp mod">
        <pc:chgData name="Neemias Informatica Lima" userId="b77af7bd85500281" providerId="LiveId" clId="{5A15DC19-E776-48E8-B8DA-C971E9D68EC3}" dt="2025-07-24T20:29:27.725" v="20" actId="962"/>
        <pc:sldMkLst>
          <pc:docMk/>
          <pc:sldMk cId="2571695995" sldId="259"/>
        </pc:sldMkLst>
        <pc:picChg chg="add mod">
          <ac:chgData name="Neemias Informatica Lima" userId="b77af7bd85500281" providerId="LiveId" clId="{5A15DC19-E776-48E8-B8DA-C971E9D68EC3}" dt="2025-07-24T20:29:27.725" v="20" actId="962"/>
          <ac:picMkLst>
            <pc:docMk/>
            <pc:sldMk cId="2571695995" sldId="259"/>
            <ac:picMk id="3" creationId="{E2960EAB-01E0-167E-883D-71A03C5E1EE9}"/>
          </ac:picMkLst>
        </pc:picChg>
        <pc:picChg chg="del">
          <ac:chgData name="Neemias Informatica Lima" userId="b77af7bd85500281" providerId="LiveId" clId="{5A15DC19-E776-48E8-B8DA-C971E9D68EC3}" dt="2025-07-24T20:28:13.377" v="3" actId="478"/>
          <ac:picMkLst>
            <pc:docMk/>
            <pc:sldMk cId="2571695995" sldId="259"/>
            <ac:picMk id="4" creationId="{CE5982FA-470F-F7D1-493E-78BC2C2DF445}"/>
          </ac:picMkLst>
        </pc:picChg>
      </pc:sldChg>
      <pc:sldChg chg="addSp delSp modSp mod">
        <pc:chgData name="Neemias Informatica Lima" userId="b77af7bd85500281" providerId="LiveId" clId="{5A15DC19-E776-48E8-B8DA-C971E9D68EC3}" dt="2025-07-24T20:29:36.440" v="23" actId="962"/>
        <pc:sldMkLst>
          <pc:docMk/>
          <pc:sldMk cId="1758464184" sldId="260"/>
        </pc:sldMkLst>
        <pc:picChg chg="add mod">
          <ac:chgData name="Neemias Informatica Lima" userId="b77af7bd85500281" providerId="LiveId" clId="{5A15DC19-E776-48E8-B8DA-C971E9D68EC3}" dt="2025-07-24T20:29:36.440" v="23" actId="962"/>
          <ac:picMkLst>
            <pc:docMk/>
            <pc:sldMk cId="1758464184" sldId="260"/>
            <ac:picMk id="3" creationId="{A9D8F886-2213-5D67-1061-5BA0FD160149}"/>
          </ac:picMkLst>
        </pc:picChg>
        <pc:picChg chg="del">
          <ac:chgData name="Neemias Informatica Lima" userId="b77af7bd85500281" providerId="LiveId" clId="{5A15DC19-E776-48E8-B8DA-C971E9D68EC3}" dt="2025-07-24T20:28:16.960" v="4" actId="478"/>
          <ac:picMkLst>
            <pc:docMk/>
            <pc:sldMk cId="1758464184" sldId="260"/>
            <ac:picMk id="4" creationId="{1105A5D9-DAF5-0287-6CFC-7260F8B40D73}"/>
          </ac:picMkLst>
        </pc:picChg>
      </pc:sldChg>
      <pc:sldChg chg="addSp delSp modSp mod">
        <pc:chgData name="Neemias Informatica Lima" userId="b77af7bd85500281" providerId="LiveId" clId="{5A15DC19-E776-48E8-B8DA-C971E9D68EC3}" dt="2025-07-24T20:35:23.549" v="26" actId="962"/>
        <pc:sldMkLst>
          <pc:docMk/>
          <pc:sldMk cId="3297107713" sldId="261"/>
        </pc:sldMkLst>
        <pc:picChg chg="del">
          <ac:chgData name="Neemias Informatica Lima" userId="b77af7bd85500281" providerId="LiveId" clId="{5A15DC19-E776-48E8-B8DA-C971E9D68EC3}" dt="2025-07-24T20:28:18.009" v="5" actId="478"/>
          <ac:picMkLst>
            <pc:docMk/>
            <pc:sldMk cId="3297107713" sldId="261"/>
            <ac:picMk id="3" creationId="{122ECA44-6301-D554-A60E-C9B752773201}"/>
          </ac:picMkLst>
        </pc:picChg>
        <pc:picChg chg="add mod">
          <ac:chgData name="Neemias Informatica Lima" userId="b77af7bd85500281" providerId="LiveId" clId="{5A15DC19-E776-48E8-B8DA-C971E9D68EC3}" dt="2025-07-24T20:35:23.549" v="26" actId="962"/>
          <ac:picMkLst>
            <pc:docMk/>
            <pc:sldMk cId="3297107713" sldId="261"/>
            <ac:picMk id="4" creationId="{90A8C053-03D6-F494-F103-8CE2E37045AA}"/>
          </ac:picMkLst>
        </pc:picChg>
      </pc:sldChg>
      <pc:sldChg chg="addSp delSp modSp mod">
        <pc:chgData name="Neemias Informatica Lima" userId="b77af7bd85500281" providerId="LiveId" clId="{5A15DC19-E776-48E8-B8DA-C971E9D68EC3}" dt="2025-07-24T20:35:30.423" v="29" actId="962"/>
        <pc:sldMkLst>
          <pc:docMk/>
          <pc:sldMk cId="154525927" sldId="262"/>
        </pc:sldMkLst>
        <pc:picChg chg="add mod">
          <ac:chgData name="Neemias Informatica Lima" userId="b77af7bd85500281" providerId="LiveId" clId="{5A15DC19-E776-48E8-B8DA-C971E9D68EC3}" dt="2025-07-24T20:35:30.423" v="29" actId="962"/>
          <ac:picMkLst>
            <pc:docMk/>
            <pc:sldMk cId="154525927" sldId="262"/>
            <ac:picMk id="3" creationId="{9DAF0812-C2D4-ACB5-7480-691FF5650CAE}"/>
          </ac:picMkLst>
        </pc:picChg>
        <pc:picChg chg="del">
          <ac:chgData name="Neemias Informatica Lima" userId="b77af7bd85500281" providerId="LiveId" clId="{5A15DC19-E776-48E8-B8DA-C971E9D68EC3}" dt="2025-07-24T20:28:19.120" v="6" actId="478"/>
          <ac:picMkLst>
            <pc:docMk/>
            <pc:sldMk cId="154525927" sldId="262"/>
            <ac:picMk id="6" creationId="{E6EE1FF3-9737-50ED-927B-9A549ECDB9D2}"/>
          </ac:picMkLst>
        </pc:picChg>
      </pc:sldChg>
      <pc:sldChg chg="addSp delSp modSp mod">
        <pc:chgData name="Neemias Informatica Lima" userId="b77af7bd85500281" providerId="LiveId" clId="{5A15DC19-E776-48E8-B8DA-C971E9D68EC3}" dt="2025-07-24T20:35:38.745" v="32" actId="962"/>
        <pc:sldMkLst>
          <pc:docMk/>
          <pc:sldMk cId="3044925736" sldId="263"/>
        </pc:sldMkLst>
        <pc:picChg chg="add mod">
          <ac:chgData name="Neemias Informatica Lima" userId="b77af7bd85500281" providerId="LiveId" clId="{5A15DC19-E776-48E8-B8DA-C971E9D68EC3}" dt="2025-07-24T20:35:38.745" v="32" actId="962"/>
          <ac:picMkLst>
            <pc:docMk/>
            <pc:sldMk cId="3044925736" sldId="263"/>
            <ac:picMk id="3" creationId="{420A1DCF-A92F-582D-5907-BB9FB5ACD29C}"/>
          </ac:picMkLst>
        </pc:picChg>
        <pc:picChg chg="del">
          <ac:chgData name="Neemias Informatica Lima" userId="b77af7bd85500281" providerId="LiveId" clId="{5A15DC19-E776-48E8-B8DA-C971E9D68EC3}" dt="2025-07-24T20:28:20.321" v="7" actId="478"/>
          <ac:picMkLst>
            <pc:docMk/>
            <pc:sldMk cId="3044925736" sldId="263"/>
            <ac:picMk id="4" creationId="{C1B89B51-F874-AF06-CD62-39EB8C006F1A}"/>
          </ac:picMkLst>
        </pc:picChg>
      </pc:sldChg>
      <pc:sldChg chg="addSp delSp modSp mod">
        <pc:chgData name="Neemias Informatica Lima" userId="b77af7bd85500281" providerId="LiveId" clId="{5A15DC19-E776-48E8-B8DA-C971E9D68EC3}" dt="2025-07-25T11:11:02.612" v="35" actId="962"/>
        <pc:sldMkLst>
          <pc:docMk/>
          <pc:sldMk cId="2573325739" sldId="268"/>
        </pc:sldMkLst>
        <pc:picChg chg="add mod">
          <ac:chgData name="Neemias Informatica Lima" userId="b77af7bd85500281" providerId="LiveId" clId="{5A15DC19-E776-48E8-B8DA-C971E9D68EC3}" dt="2025-07-25T11:11:02.612" v="35" actId="962"/>
          <ac:picMkLst>
            <pc:docMk/>
            <pc:sldMk cId="2573325739" sldId="268"/>
            <ac:picMk id="3" creationId="{26A78389-666B-7B57-BBF3-4F503D82E213}"/>
          </ac:picMkLst>
        </pc:picChg>
        <pc:picChg chg="del">
          <ac:chgData name="Neemias Informatica Lima" userId="b77af7bd85500281" providerId="LiveId" clId="{5A15DC19-E776-48E8-B8DA-C971E9D68EC3}" dt="2025-07-24T20:28:21.618" v="8" actId="478"/>
          <ac:picMkLst>
            <pc:docMk/>
            <pc:sldMk cId="2573325739" sldId="268"/>
            <ac:picMk id="3" creationId="{50D9BD05-BA70-B572-C03C-4B4625706B62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6562253A-0A5F-49FD-844D-96BAA747E84B}"/>
    <pc:docChg chg="custSel modSld">
      <pc:chgData name="Neemias Informatica Lima" userId="b77af7bd85500281" providerId="LiveId" clId="{6562253A-0A5F-49FD-844D-96BAA747E84B}" dt="2025-01-17T14:50:55.312" v="38" actId="962"/>
      <pc:docMkLst>
        <pc:docMk/>
      </pc:docMkLst>
      <pc:sldChg chg="addSp delSp modSp mod">
        <pc:chgData name="Neemias Informatica Lima" userId="b77af7bd85500281" providerId="LiveId" clId="{6562253A-0A5F-49FD-844D-96BAA747E84B}" dt="2025-01-17T14:49:57.736" v="10" actId="27614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6562253A-0A5F-49FD-844D-96BAA747E84B}" dt="2025-01-17T14:50:02.435" v="13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6562253A-0A5F-49FD-844D-96BAA747E84B}" dt="2025-01-17T14:50:08.005" v="16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6562253A-0A5F-49FD-844D-96BAA747E84B}" dt="2025-01-17T14:50:18.773" v="19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6562253A-0A5F-49FD-844D-96BAA747E84B}" dt="2025-01-17T14:50:23.477" v="22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6562253A-0A5F-49FD-844D-96BAA747E84B}" dt="2025-01-17T14:50:37.583" v="29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6562253A-0A5F-49FD-844D-96BAA747E84B}" dt="2025-01-17T14:50:43.638" v="32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6562253A-0A5F-49FD-844D-96BAA747E84B}" dt="2025-01-17T14:50:48.910" v="35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6562253A-0A5F-49FD-844D-96BAA747E84B}" dt="2025-01-17T14:50:55.312" v="38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D1FF6F98-C979-4DD7-B686-5A87BD7D67C4}"/>
    <pc:docChg chg="custSel modSld">
      <pc:chgData name="Neemias Informatica Lima" userId="b77af7bd85500281" providerId="LiveId" clId="{D1FF6F98-C979-4DD7-B686-5A87BD7D67C4}" dt="2024-10-25T09:39:45.352" v="35" actId="962"/>
      <pc:docMkLst>
        <pc:docMk/>
      </pc:docMkLst>
      <pc:sldChg chg="addSp delSp modSp mod">
        <pc:chgData name="Neemias Informatica Lima" userId="b77af7bd85500281" providerId="LiveId" clId="{D1FF6F98-C979-4DD7-B686-5A87BD7D67C4}" dt="2024-10-24T10:58:51.204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D1FF6F98-C979-4DD7-B686-5A87BD7D67C4}" dt="2024-10-24T10:58:57.122" v="32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D1FF6F98-C979-4DD7-B686-5A87BD7D67C4}" dt="2024-10-25T09:39:45.35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4F19258E-8E56-4BFA-AB28-7DCB698CC622}"/>
    <pc:docChg chg="custSel modSld">
      <pc:chgData name="Neemias Informatica Lima" userId="b77af7bd85500281" providerId="LiveId" clId="{4F19258E-8E56-4BFA-AB28-7DCB698CC622}" dt="2024-09-06T10:26:59.407" v="34" actId="962"/>
      <pc:docMkLst>
        <pc:docMk/>
      </pc:docMkLst>
    </pc:docChg>
  </pc:docChgLst>
  <pc:docChgLst>
    <pc:chgData name="Neemias Informatica Lima" userId="b77af7bd85500281" providerId="LiveId" clId="{41B40E4B-EC8B-4DA1-87A9-F2C3297BB0FD}"/>
    <pc:docChg chg="custSel modSld">
      <pc:chgData name="Neemias Informatica Lima" userId="b77af7bd85500281" providerId="LiveId" clId="{41B40E4B-EC8B-4DA1-87A9-F2C3297BB0FD}" dt="2024-10-11T09:41:16.038" v="39" actId="962"/>
      <pc:docMkLst>
        <pc:docMk/>
      </pc:docMkLst>
    </pc:docChg>
  </pc:docChgLst>
  <pc:docChgLst>
    <pc:chgData name="Neemias Informatica Lima" userId="b77af7bd85500281" providerId="LiveId" clId="{810E158B-5641-495C-A68F-1BE1E8367493}"/>
    <pc:docChg chg="custSel modSld">
      <pc:chgData name="Neemias Informatica Lima" userId="b77af7bd85500281" providerId="LiveId" clId="{810E158B-5641-495C-A68F-1BE1E8367493}" dt="2024-10-04T09:37:23.341" v="40" actId="20577"/>
      <pc:docMkLst>
        <pc:docMk/>
      </pc:docMkLst>
      <pc:sldChg chg="addSp delSp modSp mod">
        <pc:chgData name="Neemias Informatica Lima" userId="b77af7bd85500281" providerId="LiveId" clId="{810E158B-5641-495C-A68F-1BE1E8367493}" dt="2024-10-04T09:37:23.341" v="40" actId="20577"/>
        <pc:sldMkLst>
          <pc:docMk/>
          <pc:sldMk cId="994347174" sldId="267"/>
        </pc:sldMkLst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30B123D0-CC53-4FAF-B56D-44348E6E6DA3}"/>
    <pc:docChg chg="custSel modSld">
      <pc:chgData name="Neemias Informatica Lima" userId="b77af7bd85500281" providerId="LiveId" clId="{30B123D0-CC53-4FAF-B56D-44348E6E6DA3}" dt="2024-09-13T09:49:45.438" v="34" actId="962"/>
      <pc:docMkLst>
        <pc:docMk/>
      </pc:docMkLst>
    </pc:docChg>
  </pc:docChgLst>
  <pc:docChgLst>
    <pc:chgData name="Neemias Informatica Lima" userId="b77af7bd85500281" providerId="LiveId" clId="{A878AF1E-15BC-46FF-904C-497FB572673D}"/>
    <pc:docChg chg="custSel modSld">
      <pc:chgData name="Neemias Informatica Lima" userId="b77af7bd85500281" providerId="LiveId" clId="{A878AF1E-15BC-46FF-904C-497FB572673D}" dt="2025-07-04T11:59:19.609" v="47" actId="26606"/>
      <pc:docMkLst>
        <pc:docMk/>
      </pc:docMkLst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94F2F11-6F58-4CA4-AD47-A79298550A12}"/>
    <pc:docChg chg="custSel modSld">
      <pc:chgData name="Neemias Informatica Lima" userId="b77af7bd85500281" providerId="LiveId" clId="{594F2F11-6F58-4CA4-AD47-A79298550A12}" dt="2025-01-31T11:02:02.902" v="35" actId="962"/>
      <pc:docMkLst>
        <pc:docMk/>
      </pc:docMkLst>
      <pc:sldChg chg="addSp delSp modSp mod">
        <pc:chgData name="Neemias Informatica Lima" userId="b77af7bd85500281" providerId="LiveId" clId="{594F2F11-6F58-4CA4-AD47-A79298550A12}" dt="2025-01-31T11:01:16.89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594F2F11-6F58-4CA4-AD47-A79298550A12}" dt="2025-01-31T11:01:21.907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594F2F11-6F58-4CA4-AD47-A79298550A12}" dt="2025-01-31T11:01:27.444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594F2F11-6F58-4CA4-AD47-A79298550A12}" dt="2025-01-31T11:01:33.591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594F2F11-6F58-4CA4-AD47-A79298550A12}" dt="2025-01-31T11:01:39.44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594F2F11-6F58-4CA4-AD47-A79298550A12}" dt="2025-01-31T11:01:45.23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594F2F11-6F58-4CA4-AD47-A79298550A12}" dt="2025-01-31T11:01:50.699" v="29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594F2F11-6F58-4CA4-AD47-A79298550A12}" dt="2025-01-31T11:01:56.839" v="32" actId="962"/>
        <pc:sldMkLst>
          <pc:docMk/>
          <pc:sldMk cId="3044925736" sldId="263"/>
        </pc:sldMkLst>
      </pc:sldChg>
      <pc:sldChg chg="addSp modSp mod">
        <pc:chgData name="Neemias Informatica Lima" userId="b77af7bd85500281" providerId="LiveId" clId="{594F2F11-6F58-4CA4-AD47-A79298550A12}" dt="2025-01-31T11:02:02.902" v="35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9840EAD8-445D-4DB5-8FF7-CD6D39DC369D}"/>
    <pc:docChg chg="custSel modSld">
      <pc:chgData name="Neemias Informatica Lima" userId="b77af7bd85500281" providerId="LiveId" clId="{9840EAD8-445D-4DB5-8FF7-CD6D39DC369D}" dt="2025-07-11T10:55:29.525" v="35" actId="962"/>
      <pc:docMkLst>
        <pc:docMk/>
      </pc:docMkLst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</pc:sldChg>
    </pc:docChg>
  </pc:docChgLst>
  <pc:docChgLst>
    <pc:chgData name="Neemias Informatica Lima" userId="b77af7bd85500281" providerId="LiveId" clId="{0556DC99-0499-460F-B5EF-06FEDB9BCF5C}"/>
    <pc:docChg chg="custSel modSld">
      <pc:chgData name="Neemias Informatica Lima" userId="b77af7bd85500281" providerId="LiveId" clId="{0556DC99-0499-460F-B5EF-06FEDB9BCF5C}" dt="2024-11-08T18:28:31.334" v="8" actId="478"/>
      <pc:docMkLst>
        <pc:docMk/>
      </pc:docMkLst>
      <pc:sldChg chg="delSp mod">
        <pc:chgData name="Neemias Informatica Lima" userId="b77af7bd85500281" providerId="LiveId" clId="{0556DC99-0499-460F-B5EF-06FEDB9BCF5C}" dt="2024-11-08T18:28:19.597" v="0" actId="478"/>
        <pc:sldMkLst>
          <pc:docMk/>
          <pc:sldMk cId="2210036356" sldId="256"/>
        </pc:sldMkLst>
      </pc:sldChg>
      <pc:sldChg chg="delSp mod">
        <pc:chgData name="Neemias Informatica Lima" userId="b77af7bd85500281" providerId="LiveId" clId="{0556DC99-0499-460F-B5EF-06FEDB9BCF5C}" dt="2024-11-08T18:28:31.334" v="8" actId="478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D1569E59-D53E-4AE8-9CDE-6E9FF2EEC0A6}"/>
    <pc:docChg chg="custSel modSld">
      <pc:chgData name="Neemias Informatica Lima" userId="b77af7bd85500281" providerId="LiveId" clId="{D1569E59-D53E-4AE8-9CDE-6E9FF2EEC0A6}" dt="2024-09-20T11:46:16.913" v="35" actId="962"/>
      <pc:docMkLst>
        <pc:docMk/>
      </pc:docMkLst>
      <pc:sldChg chg="addSp delSp modSp mod">
        <pc:chgData name="Neemias Informatica Lima" userId="b77af7bd85500281" providerId="LiveId" clId="{D1569E59-D53E-4AE8-9CDE-6E9FF2EEC0A6}" dt="2024-09-20T00:15:51.529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D1569E59-D53E-4AE8-9CDE-6E9FF2EEC0A6}" dt="2024-09-20T00:15:59.3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D1569E59-D53E-4AE8-9CDE-6E9FF2EEC0A6}" dt="2024-09-20T00:16:06.60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D1569E59-D53E-4AE8-9CDE-6E9FF2EEC0A6}" dt="2024-09-20T00:16:12.927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D1569E59-D53E-4AE8-9CDE-6E9FF2EEC0A6}" dt="2024-09-20T00:16:18.355" v="26" actId="962"/>
        <pc:sldMkLst>
          <pc:docMk/>
          <pc:sldMk cId="3297107713" sldId="261"/>
        </pc:sldMkLst>
      </pc:sldChg>
    </pc:docChg>
  </pc:docChgLst>
  <pc:docChgLst>
    <pc:chgData name="Neemias Informatica Lima" userId="b77af7bd85500281" providerId="LiveId" clId="{A8F98A43-DF69-4F41-A438-22BB737789E1}"/>
    <pc:docChg chg="custSel addSld delSld modSld">
      <pc:chgData name="Neemias Informatica Lima" userId="b77af7bd85500281" providerId="LiveId" clId="{A8F98A43-DF69-4F41-A438-22BB737789E1}" dt="2024-08-30T00:32:33.875" v="10" actId="47"/>
      <pc:docMkLst>
        <pc:docMk/>
      </pc:docMkLst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210036356" sldId="256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837362798" sldId="257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873896514" sldId="258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2571695995" sldId="259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758464184" sldId="260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297107713" sldId="261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54525927" sldId="262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3044925736" sldId="263"/>
        </pc:sldMkLst>
      </pc:sldChg>
      <pc:sldChg chg="add">
        <pc:chgData name="Neemias Informatica Lima" userId="b77af7bd85500281" providerId="LiveId" clId="{A8F98A43-DF69-4F41-A438-22BB737789E1}" dt="2024-08-30T00:32:20.615" v="9"/>
        <pc:sldMkLst>
          <pc:docMk/>
          <pc:sldMk cId="1627875432" sldId="264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1644680900" sldId="26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137419252" sldId="269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747751760" sldId="270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613821706" sldId="271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412323748" sldId="272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3920268793" sldId="273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4269271623" sldId="275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02156781" sldId="278"/>
        </pc:sldMkLst>
      </pc:sldChg>
      <pc:sldChg chg="delSp del mod">
        <pc:chgData name="Neemias Informatica Lima" userId="b77af7bd85500281" providerId="LiveId" clId="{A8F98A43-DF69-4F41-A438-22BB737789E1}" dt="2024-08-30T00:32:33.875" v="10" actId="47"/>
        <pc:sldMkLst>
          <pc:docMk/>
          <pc:sldMk cId="2384406214" sldId="280"/>
        </pc:sldMkLst>
      </pc:sldChg>
    </pc:docChg>
  </pc:docChgLst>
  <pc:docChgLst>
    <pc:chgData name="Neemias Informatica Lima" userId="b77af7bd85500281" providerId="LiveId" clId="{08839862-206F-44FA-A28B-A9E0454D08B3}"/>
    <pc:docChg chg="custSel modSld">
      <pc:chgData name="Neemias Informatica Lima" userId="b77af7bd85500281" providerId="LiveId" clId="{08839862-206F-44FA-A28B-A9E0454D08B3}" dt="2024-11-08T14:24:09.373" v="37" actId="962"/>
      <pc:docMkLst>
        <pc:docMk/>
      </pc:docMkLst>
      <pc:sldChg chg="addSp delSp modSp mod">
        <pc:chgData name="Neemias Informatica Lima" userId="b77af7bd85500281" providerId="LiveId" clId="{08839862-206F-44FA-A28B-A9E0454D08B3}" dt="2024-11-07T13:43:52.312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08839862-206F-44FA-A28B-A9E0454D08B3}" dt="2024-11-07T13:43:56.95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08839862-206F-44FA-A28B-A9E0454D08B3}" dt="2024-11-07T13:44:02.440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08839862-206F-44FA-A28B-A9E0454D08B3}" dt="2024-11-07T13:44:08.418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08839862-206F-44FA-A28B-A9E0454D08B3}" dt="2024-11-07T13:44:13.844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08839862-206F-44FA-A28B-A9E0454D08B3}" dt="2024-11-07T13:44:25.351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08839862-206F-44FA-A28B-A9E0454D08B3}" dt="2024-11-07T13:45:22.811" v="31" actId="1036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08839862-206F-44FA-A28B-A9E0454D08B3}" dt="2024-11-08T13:08:13.620" v="34" actId="962"/>
        <pc:sldMkLst>
          <pc:docMk/>
          <pc:sldMk cId="3044925736" sldId="263"/>
        </pc:sldMkLst>
      </pc:sldChg>
      <pc:sldChg chg="addSp delSp modSp mod">
        <pc:chgData name="Neemias Informatica Lima" userId="b77af7bd85500281" providerId="LiveId" clId="{08839862-206F-44FA-A28B-A9E0454D08B3}" dt="2024-11-08T14:24:09.373" v="37" actId="962"/>
        <pc:sldMkLst>
          <pc:docMk/>
          <pc:sldMk cId="1627875432" sldId="264"/>
        </pc:sldMkLst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</pc:sldChg>
    </pc:docChg>
  </pc:docChgLst>
  <pc:docChgLst>
    <pc:chgData name="Neemias Informatica Lima" userId="b77af7bd85500281" providerId="LiveId" clId="{4842A4CD-8E7D-4BA0-BD03-46299B30DCA4}"/>
    <pc:docChg chg="undo custSel addSld modSld">
      <pc:chgData name="Neemias Informatica Lima" userId="b77af7bd85500281" providerId="LiveId" clId="{4842A4CD-8E7D-4BA0-BD03-46299B30DCA4}" dt="2025-01-03T00:41:31.939" v="43" actId="962"/>
      <pc:docMkLst>
        <pc:docMk/>
      </pc:docMkLst>
      <pc:sldChg chg="addSp delSp modSp mod">
        <pc:chgData name="Neemias Informatica Lima" userId="b77af7bd85500281" providerId="LiveId" clId="{4842A4CD-8E7D-4BA0-BD03-46299B30DCA4}" dt="2025-01-01T23:02:17.863" v="37" actId="207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42A4CD-8E7D-4BA0-BD03-46299B30DCA4}" dt="2025-01-03T00:41:31.939" v="43" actId="962"/>
        <pc:sldMkLst>
          <pc:docMk/>
          <pc:sldMk cId="3062368535" sldId="268"/>
        </pc:sldMkLst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</pc:sldChg>
    </pc:docChg>
  </pc:docChgLst>
  <pc:docChgLst>
    <pc:chgData name="Neemias Informatica Lima" userId="b77af7bd85500281" providerId="LiveId" clId="{B9FE5A16-E516-4110-86AF-BAACA94F7589}"/>
    <pc:docChg chg="custSel addSld delSld modSld">
      <pc:chgData name="Neemias Informatica Lima" userId="b77af7bd85500281" providerId="LiveId" clId="{B9FE5A16-E516-4110-86AF-BAACA94F7589}" dt="2025-07-17T22:49:47.910" v="41" actId="47"/>
      <pc:docMkLst>
        <pc:docMk/>
      </pc:docMkLst>
      <pc:sldChg chg="addSp delSp modSp mod">
        <pc:chgData name="Neemias Informatica Lima" userId="b77af7bd85500281" providerId="LiveId" clId="{B9FE5A16-E516-4110-86AF-BAACA94F7589}" dt="2025-07-17T22:46:55.136" v="11" actId="962"/>
        <pc:sldMkLst>
          <pc:docMk/>
          <pc:sldMk cId="2210036356" sldId="256"/>
        </pc:sldMkLst>
      </pc:sldChg>
      <pc:sldChg chg="addSp delSp modSp mod">
        <pc:chgData name="Neemias Informatica Lima" userId="b77af7bd85500281" providerId="LiveId" clId="{B9FE5A16-E516-4110-86AF-BAACA94F7589}" dt="2025-07-17T22:47:05.544" v="14" actId="962"/>
        <pc:sldMkLst>
          <pc:docMk/>
          <pc:sldMk cId="1837362798" sldId="257"/>
        </pc:sldMkLst>
      </pc:sldChg>
      <pc:sldChg chg="addSp delSp modSp mod">
        <pc:chgData name="Neemias Informatica Lima" userId="b77af7bd85500281" providerId="LiveId" clId="{B9FE5A16-E516-4110-86AF-BAACA94F7589}" dt="2025-07-17T22:47:21.477" v="17" actId="962"/>
        <pc:sldMkLst>
          <pc:docMk/>
          <pc:sldMk cId="873896514" sldId="258"/>
        </pc:sldMkLst>
      </pc:sldChg>
      <pc:sldChg chg="addSp delSp modSp mod">
        <pc:chgData name="Neemias Informatica Lima" userId="b77af7bd85500281" providerId="LiveId" clId="{B9FE5A16-E516-4110-86AF-BAACA94F7589}" dt="2025-07-17T22:47:32.275" v="20" actId="962"/>
        <pc:sldMkLst>
          <pc:docMk/>
          <pc:sldMk cId="2571695995" sldId="259"/>
        </pc:sldMkLst>
      </pc:sldChg>
      <pc:sldChg chg="addSp delSp modSp mod">
        <pc:chgData name="Neemias Informatica Lima" userId="b77af7bd85500281" providerId="LiveId" clId="{B9FE5A16-E516-4110-86AF-BAACA94F7589}" dt="2025-07-17T22:47:47.890" v="23" actId="962"/>
        <pc:sldMkLst>
          <pc:docMk/>
          <pc:sldMk cId="1758464184" sldId="260"/>
        </pc:sldMkLst>
      </pc:sldChg>
      <pc:sldChg chg="addSp delSp modSp mod">
        <pc:chgData name="Neemias Informatica Lima" userId="b77af7bd85500281" providerId="LiveId" clId="{B9FE5A16-E516-4110-86AF-BAACA94F7589}" dt="2025-07-17T22:47:58.815" v="26" actId="962"/>
        <pc:sldMkLst>
          <pc:docMk/>
          <pc:sldMk cId="3297107713" sldId="261"/>
        </pc:sldMkLst>
      </pc:sldChg>
      <pc:sldChg chg="addSp delSp modSp mod">
        <pc:chgData name="Neemias Informatica Lima" userId="b77af7bd85500281" providerId="LiveId" clId="{B9FE5A16-E516-4110-86AF-BAACA94F7589}" dt="2025-07-17T22:48:26.686" v="33" actId="962"/>
        <pc:sldMkLst>
          <pc:docMk/>
          <pc:sldMk cId="154525927" sldId="262"/>
        </pc:sldMkLst>
      </pc:sldChg>
      <pc:sldChg chg="addSp delSp modSp mod">
        <pc:chgData name="Neemias Informatica Lima" userId="b77af7bd85500281" providerId="LiveId" clId="{B9FE5A16-E516-4110-86AF-BAACA94F7589}" dt="2025-07-17T22:48:44.280" v="37" actId="962"/>
        <pc:sldMkLst>
          <pc:docMk/>
          <pc:sldMk cId="3044925736" sldId="263"/>
        </pc:sldMkLst>
      </pc:sldChg>
      <pc:sldChg chg="delSp del mod">
        <pc:chgData name="Neemias Informatica Lima" userId="b77af7bd85500281" providerId="LiveId" clId="{B9FE5A16-E516-4110-86AF-BAACA94F7589}" dt="2025-07-17T22:49:47.910" v="41" actId="47"/>
        <pc:sldMkLst>
          <pc:docMk/>
          <pc:sldMk cId="1627875432" sldId="264"/>
        </pc:sldMkLst>
      </pc:sldChg>
      <pc:sldChg chg="addSp modSp add mod">
        <pc:chgData name="Neemias Informatica Lima" userId="b77af7bd85500281" providerId="LiveId" clId="{B9FE5A16-E516-4110-86AF-BAACA94F7589}" dt="2025-07-17T22:48:53.566" v="40" actId="962"/>
        <pc:sldMkLst>
          <pc:docMk/>
          <pc:sldMk cId="2573325739" sldId="268"/>
        </pc:sldMkLst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25/07/2025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D7ED224D-EC96-950C-4D64-0C0704F7B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5F2A142-46C2-5DFA-D2AD-6676C8AE4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192002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3AECB24B-EDAA-7EB5-7F44-29889F1EA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6D7BE6A8-45E5-BBDA-0F78-C1E4EFC64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E2960EAB-01E0-167E-883D-71A03C5E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O conteúdo gerado por IA pode estar incorreto.">
            <a:extLst>
              <a:ext uri="{FF2B5EF4-FFF2-40B4-BE49-F238E27FC236}">
                <a16:creationId xmlns:a16="http://schemas.microsoft.com/office/drawing/2014/main" id="{A9D8F886-2213-5D67-1061-5BA0FD16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90A8C053-03D6-F494-F103-8CE2E37045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O conteúdo gerado por IA pode estar incorreto.">
            <a:extLst>
              <a:ext uri="{FF2B5EF4-FFF2-40B4-BE49-F238E27FC236}">
                <a16:creationId xmlns:a16="http://schemas.microsoft.com/office/drawing/2014/main" id="{9DAF0812-C2D4-ACB5-7480-691FF5650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, Linha do tempo&#10;&#10;O conteúdo gerado por IA pode estar incorreto.">
            <a:extLst>
              <a:ext uri="{FF2B5EF4-FFF2-40B4-BE49-F238E27FC236}">
                <a16:creationId xmlns:a16="http://schemas.microsoft.com/office/drawing/2014/main" id="{420A1DCF-A92F-582D-5907-BB9FB5ACD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7447D-3455-C5B0-F9EE-AD63E99F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O conteúdo gerado por IA pode estar incorreto.">
            <a:extLst>
              <a:ext uri="{FF2B5EF4-FFF2-40B4-BE49-F238E27FC236}">
                <a16:creationId xmlns:a16="http://schemas.microsoft.com/office/drawing/2014/main" id="{26A78389-666B-7B57-BBF3-4F503D82E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25739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1191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2025-07-25T11:11:11Z</dcterms:modified>
</cp:coreProperties>
</file>