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FE5A16-E516-4110-86AF-BAACA94F7589}" v="11" dt="2025-07-17T22:48:53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32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</pc:docChg>
  </pc:docChgLst>
  <pc:docChgLst>
    <pc:chgData name="Neemias Informatica Lima" userId="b77af7bd85500281" providerId="LiveId" clId="{469C55FD-A5AD-4BB5-BE16-F0EBDC0D3B11}"/>
    <pc:docChg chg="custSel modSld">
      <pc:chgData name="Neemias Informatica Lima" userId="b77af7bd85500281" providerId="LiveId" clId="{469C55FD-A5AD-4BB5-BE16-F0EBDC0D3B11}" dt="2025-01-23T17:11:45.414" v="32" actId="962"/>
      <pc:docMkLst>
        <pc:docMk/>
      </pc:docMkLst>
      <pc:sldChg chg="addSp delSp modSp mod">
        <pc:chgData name="Neemias Informatica Lima" userId="b77af7bd85500281" providerId="LiveId" clId="{469C55FD-A5AD-4BB5-BE16-F0EBDC0D3B11}" dt="2025-01-23T17:11:02.42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469C55FD-A5AD-4BB5-BE16-F0EBDC0D3B11}" dt="2025-01-23T17:11:07.12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469C55FD-A5AD-4BB5-BE16-F0EBDC0D3B11}" dt="2025-01-23T17:11:12.09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469C55FD-A5AD-4BB5-BE16-F0EBDC0D3B11}" dt="2025-01-23T17:11:18.072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469C55FD-A5AD-4BB5-BE16-F0EBDC0D3B11}" dt="2025-01-23T17:11:24.43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469C55FD-A5AD-4BB5-BE16-F0EBDC0D3B11}" dt="2025-01-23T17:11:30.689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469C55FD-A5AD-4BB5-BE16-F0EBDC0D3B11}" dt="2025-01-23T17:11:36.670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469C55FD-A5AD-4BB5-BE16-F0EBDC0D3B11}" dt="2025-01-23T17:11:45.414" v="32" actId="962"/>
        <pc:sldMkLst>
          <pc:docMk/>
          <pc:sldMk cId="3044925736" sldId="263"/>
        </pc:sldMkLst>
      </pc:sldChg>
      <pc:sldChg chg="delSp mod">
        <pc:chgData name="Neemias Informatica Lima" userId="b77af7bd85500281" providerId="LiveId" clId="{469C55FD-A5AD-4BB5-BE16-F0EBDC0D3B11}" dt="2025-01-23T17:10:54.680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E00920EC-84C1-40D3-887F-4FDE48F5D424}"/>
    <pc:docChg chg="custSel delSld modSld">
      <pc:chgData name="Neemias Informatica Lima" userId="b77af7bd85500281" providerId="LiveId" clId="{E00920EC-84C1-40D3-887F-4FDE48F5D424}" dt="2025-01-10T16:08:49.079" v="37" actId="962"/>
      <pc:docMkLst>
        <pc:docMk/>
      </pc:docMkLst>
      <pc:sldChg chg="delSp del mod">
        <pc:chgData name="Neemias Informatica Lima" userId="b77af7bd85500281" providerId="LiveId" clId="{E00920EC-84C1-40D3-887F-4FDE48F5D424}" dt="2025-01-10T10:13:12.669" v="34" actId="47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4842A4CD-8E7D-4BA0-BD03-46299B30DCA4}"/>
    <pc:docChg chg="undo custSel addSld modSld">
      <pc:chgData name="Neemias Informatica Lima" userId="b77af7bd85500281" providerId="LiveId" clId="{4842A4CD-8E7D-4BA0-BD03-46299B30DCA4}" dt="2025-01-03T00:41:31.939" v="43" actId="962"/>
      <pc:docMkLst>
        <pc:docMk/>
      </pc:docMkLst>
      <pc:sldChg chg="addSp delSp modSp mod">
        <pc:chgData name="Neemias Informatica Lima" userId="b77af7bd85500281" providerId="LiveId" clId="{4842A4CD-8E7D-4BA0-BD03-46299B30DCA4}" dt="2025-01-01T23:02:17.863" v="37" actId="207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42A4CD-8E7D-4BA0-BD03-46299B30DCA4}" dt="2025-01-03T00:41:31.939" v="43" actId="962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09.858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88D4A91-6D11-4D22-9E16-12876D5255E5}" dt="2024-10-17T23:16:47.4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88D4A91-6D11-4D22-9E16-12876D5255E5}" dt="2024-10-17T23:16:52.851" v="31" actId="27614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  <pc:sldChg chg="addSp delSp modSp mod">
        <pc:chgData name="Neemias Informatica Lima" userId="b77af7bd85500281" providerId="LiveId" clId="{D1569E59-D53E-4AE8-9CDE-6E9FF2EEC0A6}" dt="2024-09-20T00:15:44.578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D1569E59-D53E-4AE8-9CDE-6E9FF2EEC0A6}" dt="2024-09-20T00:15:51.529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D1569E59-D53E-4AE8-9CDE-6E9FF2EEC0A6}" dt="2024-09-20T00:15:59.3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D1569E59-D53E-4AE8-9CDE-6E9FF2EEC0A6}" dt="2024-09-20T00:16:06.60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D1569E59-D53E-4AE8-9CDE-6E9FF2EEC0A6}" dt="2024-09-20T00:16:12.92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D1569E59-D53E-4AE8-9CDE-6E9FF2EEC0A6}" dt="2024-09-20T00:16:18.35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D1569E59-D53E-4AE8-9CDE-6E9FF2EEC0A6}" dt="2024-09-20T00:16:23.692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569E59-D53E-4AE8-9CDE-6E9FF2EEC0A6}" dt="2024-09-20T00:16:29.499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569E59-D53E-4AE8-9CDE-6E9FF2EEC0A6}" dt="2024-09-20T11:46:16.913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  <pc:sldChg chg="addSp delSp modSp mod">
        <pc:chgData name="Neemias Informatica Lima" userId="b77af7bd85500281" providerId="LiveId" clId="{30B123D0-CC53-4FAF-B56D-44348E6E6DA3}" dt="2024-09-12T23:40:40.113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30B123D0-CC53-4FAF-B56D-44348E6E6DA3}" dt="2024-09-12T23:40:46.386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30B123D0-CC53-4FAF-B56D-44348E6E6DA3}" dt="2024-09-12T23:40:52.734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30B123D0-CC53-4FAF-B56D-44348E6E6DA3}" dt="2024-09-12T23:40:59.853" v="25" actId="962"/>
        <pc:sldMkLst>
          <pc:docMk/>
          <pc:sldMk cId="3297107713" sldId="261"/>
        </pc:sldMkLst>
      </pc:sldChg>
    </pc:docChg>
  </pc:docChgLst>
  <pc:docChgLst>
    <pc:chgData name="Neemias Informatica Lima" userId="b77af7bd85500281" providerId="LiveId" clId="{6562253A-0A5F-49FD-844D-96BAA747E84B}"/>
    <pc:docChg chg="custSel modSld">
      <pc:chgData name="Neemias Informatica Lima" userId="b77af7bd85500281" providerId="LiveId" clId="{6562253A-0A5F-49FD-844D-96BAA747E84B}" dt="2025-01-17T14:50:55.312" v="38" actId="962"/>
      <pc:docMkLst>
        <pc:docMk/>
      </pc:docMkLst>
      <pc:sldChg chg="addSp delSp modSp mod">
        <pc:chgData name="Neemias Informatica Lima" userId="b77af7bd85500281" providerId="LiveId" clId="{6562253A-0A5F-49FD-844D-96BAA747E84B}" dt="2025-01-17T14:49:57.736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6562253A-0A5F-49FD-844D-96BAA747E84B}" dt="2025-01-17T14:50:02.435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6562253A-0A5F-49FD-844D-96BAA747E84B}" dt="2025-01-17T14:50:08.005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6562253A-0A5F-49FD-844D-96BAA747E84B}" dt="2025-01-17T14:50:18.773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6562253A-0A5F-49FD-844D-96BAA747E84B}" dt="2025-01-17T14:50:23.477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6562253A-0A5F-49FD-844D-96BAA747E84B}" dt="2025-01-17T14:50:37.583" v="29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6562253A-0A5F-49FD-844D-96BAA747E84B}" dt="2025-01-17T14:50:43.638" v="32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6562253A-0A5F-49FD-844D-96BAA747E84B}" dt="2025-01-17T14:50:48.910" v="35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6562253A-0A5F-49FD-844D-96BAA747E84B}" dt="2025-01-17T14:50:55.312" v="38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9840EAD8-445D-4DB5-8FF7-CD6D39DC369D}"/>
    <pc:docChg chg="custSel modSld">
      <pc:chgData name="Neemias Informatica Lima" userId="b77af7bd85500281" providerId="LiveId" clId="{9840EAD8-445D-4DB5-8FF7-CD6D39DC369D}" dt="2025-07-11T10:55:29.525" v="35" actId="962"/>
      <pc:docMkLst>
        <pc:docMk/>
      </pc:docMkLst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A878AF1E-15BC-46FF-904C-497FB572673D}"/>
    <pc:docChg chg="custSel modSld">
      <pc:chgData name="Neemias Informatica Lima" userId="b77af7bd85500281" providerId="LiveId" clId="{A878AF1E-15BC-46FF-904C-497FB572673D}" dt="2025-07-04T11:59:19.609" v="47" actId="26606"/>
      <pc:docMkLst>
        <pc:docMk/>
      </pc:docMkLst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B9FE5A16-E516-4110-86AF-BAACA94F7589}"/>
    <pc:docChg chg="custSel addSld delSld modSld">
      <pc:chgData name="Neemias Informatica Lima" userId="b77af7bd85500281" providerId="LiveId" clId="{B9FE5A16-E516-4110-86AF-BAACA94F7589}" dt="2025-07-17T22:49:47.910" v="41" actId="47"/>
      <pc:docMkLst>
        <pc:docMk/>
      </pc:docMkLst>
      <pc:sldChg chg="addSp delSp modSp mod">
        <pc:chgData name="Neemias Informatica Lima" userId="b77af7bd85500281" providerId="LiveId" clId="{B9FE5A16-E516-4110-86AF-BAACA94F7589}" dt="2025-07-17T22:46:55.136" v="11" actId="962"/>
        <pc:sldMkLst>
          <pc:docMk/>
          <pc:sldMk cId="2210036356" sldId="256"/>
        </pc:sldMkLst>
        <pc:picChg chg="del">
          <ac:chgData name="Neemias Informatica Lima" userId="b77af7bd85500281" providerId="LiveId" clId="{B9FE5A16-E516-4110-86AF-BAACA94F7589}" dt="2025-07-17T22:46:09.967" v="0" actId="478"/>
          <ac:picMkLst>
            <pc:docMk/>
            <pc:sldMk cId="2210036356" sldId="256"/>
            <ac:picMk id="3" creationId="{2AB515A8-6A94-F4AE-D974-15416032260D}"/>
          </ac:picMkLst>
        </pc:picChg>
        <pc:picChg chg="add mod">
          <ac:chgData name="Neemias Informatica Lima" userId="b77af7bd85500281" providerId="LiveId" clId="{B9FE5A16-E516-4110-86AF-BAACA94F7589}" dt="2025-07-17T22:46:55.136" v="11" actId="962"/>
          <ac:picMkLst>
            <pc:docMk/>
            <pc:sldMk cId="2210036356" sldId="256"/>
            <ac:picMk id="4" creationId="{5B9119B1-CC83-79A2-1F56-8DE5CC9D9270}"/>
          </ac:picMkLst>
        </pc:picChg>
      </pc:sldChg>
      <pc:sldChg chg="addSp delSp modSp mod">
        <pc:chgData name="Neemias Informatica Lima" userId="b77af7bd85500281" providerId="LiveId" clId="{B9FE5A16-E516-4110-86AF-BAACA94F7589}" dt="2025-07-17T22:47:05.544" v="14" actId="962"/>
        <pc:sldMkLst>
          <pc:docMk/>
          <pc:sldMk cId="1837362798" sldId="257"/>
        </pc:sldMkLst>
        <pc:picChg chg="del">
          <ac:chgData name="Neemias Informatica Lima" userId="b77af7bd85500281" providerId="LiveId" clId="{B9FE5A16-E516-4110-86AF-BAACA94F7589}" dt="2025-07-17T22:46:12.657" v="1" actId="478"/>
          <ac:picMkLst>
            <pc:docMk/>
            <pc:sldMk cId="1837362798" sldId="257"/>
            <ac:picMk id="3" creationId="{C69841C0-ED14-7B15-6960-9DFD705C5F95}"/>
          </ac:picMkLst>
        </pc:picChg>
        <pc:picChg chg="add mod">
          <ac:chgData name="Neemias Informatica Lima" userId="b77af7bd85500281" providerId="LiveId" clId="{B9FE5A16-E516-4110-86AF-BAACA94F7589}" dt="2025-07-17T22:47:05.544" v="14" actId="962"/>
          <ac:picMkLst>
            <pc:docMk/>
            <pc:sldMk cId="1837362798" sldId="257"/>
            <ac:picMk id="4" creationId="{57B1409A-B4A3-E9F9-3BFB-1555EC010E1D}"/>
          </ac:picMkLst>
        </pc:picChg>
      </pc:sldChg>
      <pc:sldChg chg="addSp delSp modSp mod">
        <pc:chgData name="Neemias Informatica Lima" userId="b77af7bd85500281" providerId="LiveId" clId="{B9FE5A16-E516-4110-86AF-BAACA94F7589}" dt="2025-07-17T22:47:21.477" v="17" actId="962"/>
        <pc:sldMkLst>
          <pc:docMk/>
          <pc:sldMk cId="873896514" sldId="258"/>
        </pc:sldMkLst>
        <pc:picChg chg="del">
          <ac:chgData name="Neemias Informatica Lima" userId="b77af7bd85500281" providerId="LiveId" clId="{B9FE5A16-E516-4110-86AF-BAACA94F7589}" dt="2025-07-17T22:46:13.918" v="2" actId="478"/>
          <ac:picMkLst>
            <pc:docMk/>
            <pc:sldMk cId="873896514" sldId="258"/>
            <ac:picMk id="3" creationId="{EE8051B3-1495-479C-25DA-8AB887E79B66}"/>
          </ac:picMkLst>
        </pc:picChg>
        <pc:picChg chg="add mod">
          <ac:chgData name="Neemias Informatica Lima" userId="b77af7bd85500281" providerId="LiveId" clId="{B9FE5A16-E516-4110-86AF-BAACA94F7589}" dt="2025-07-17T22:47:21.477" v="17" actId="962"/>
          <ac:picMkLst>
            <pc:docMk/>
            <pc:sldMk cId="873896514" sldId="258"/>
            <ac:picMk id="4" creationId="{88C9C27F-7942-0EB4-A3AF-DDF7AB67D053}"/>
          </ac:picMkLst>
        </pc:picChg>
      </pc:sldChg>
      <pc:sldChg chg="addSp delSp modSp mod">
        <pc:chgData name="Neemias Informatica Lima" userId="b77af7bd85500281" providerId="LiveId" clId="{B9FE5A16-E516-4110-86AF-BAACA94F7589}" dt="2025-07-17T22:47:32.275" v="20" actId="962"/>
        <pc:sldMkLst>
          <pc:docMk/>
          <pc:sldMk cId="2571695995" sldId="259"/>
        </pc:sldMkLst>
        <pc:picChg chg="del">
          <ac:chgData name="Neemias Informatica Lima" userId="b77af7bd85500281" providerId="LiveId" clId="{B9FE5A16-E516-4110-86AF-BAACA94F7589}" dt="2025-07-17T22:46:15.134" v="3" actId="478"/>
          <ac:picMkLst>
            <pc:docMk/>
            <pc:sldMk cId="2571695995" sldId="259"/>
            <ac:picMk id="3" creationId="{ECDABBE8-1566-ADAD-A255-C984DDF381FA}"/>
          </ac:picMkLst>
        </pc:picChg>
        <pc:picChg chg="add mod">
          <ac:chgData name="Neemias Informatica Lima" userId="b77af7bd85500281" providerId="LiveId" clId="{B9FE5A16-E516-4110-86AF-BAACA94F7589}" dt="2025-07-17T22:47:32.275" v="20" actId="962"/>
          <ac:picMkLst>
            <pc:docMk/>
            <pc:sldMk cId="2571695995" sldId="259"/>
            <ac:picMk id="4" creationId="{CE5982FA-470F-F7D1-493E-78BC2C2DF445}"/>
          </ac:picMkLst>
        </pc:picChg>
      </pc:sldChg>
      <pc:sldChg chg="addSp delSp modSp mod">
        <pc:chgData name="Neemias Informatica Lima" userId="b77af7bd85500281" providerId="LiveId" clId="{B9FE5A16-E516-4110-86AF-BAACA94F7589}" dt="2025-07-17T22:47:47.890" v="23" actId="962"/>
        <pc:sldMkLst>
          <pc:docMk/>
          <pc:sldMk cId="1758464184" sldId="260"/>
        </pc:sldMkLst>
        <pc:picChg chg="del">
          <ac:chgData name="Neemias Informatica Lima" userId="b77af7bd85500281" providerId="LiveId" clId="{B9FE5A16-E516-4110-86AF-BAACA94F7589}" dt="2025-07-17T22:46:16.381" v="4" actId="478"/>
          <ac:picMkLst>
            <pc:docMk/>
            <pc:sldMk cId="1758464184" sldId="260"/>
            <ac:picMk id="3" creationId="{3CCBE675-D7A6-6D34-3A8E-AE8372169A69}"/>
          </ac:picMkLst>
        </pc:picChg>
        <pc:picChg chg="add mod">
          <ac:chgData name="Neemias Informatica Lima" userId="b77af7bd85500281" providerId="LiveId" clId="{B9FE5A16-E516-4110-86AF-BAACA94F7589}" dt="2025-07-17T22:47:47.890" v="23" actId="962"/>
          <ac:picMkLst>
            <pc:docMk/>
            <pc:sldMk cId="1758464184" sldId="260"/>
            <ac:picMk id="4" creationId="{1105A5D9-DAF5-0287-6CFC-7260F8B40D73}"/>
          </ac:picMkLst>
        </pc:picChg>
      </pc:sldChg>
      <pc:sldChg chg="addSp delSp modSp mod">
        <pc:chgData name="Neemias Informatica Lima" userId="b77af7bd85500281" providerId="LiveId" clId="{B9FE5A16-E516-4110-86AF-BAACA94F7589}" dt="2025-07-17T22:47:58.815" v="26" actId="962"/>
        <pc:sldMkLst>
          <pc:docMk/>
          <pc:sldMk cId="3297107713" sldId="261"/>
        </pc:sldMkLst>
        <pc:picChg chg="add mod">
          <ac:chgData name="Neemias Informatica Lima" userId="b77af7bd85500281" providerId="LiveId" clId="{B9FE5A16-E516-4110-86AF-BAACA94F7589}" dt="2025-07-17T22:47:58.815" v="26" actId="962"/>
          <ac:picMkLst>
            <pc:docMk/>
            <pc:sldMk cId="3297107713" sldId="261"/>
            <ac:picMk id="3" creationId="{122ECA44-6301-D554-A60E-C9B752773201}"/>
          </ac:picMkLst>
        </pc:picChg>
        <pc:picChg chg="del">
          <ac:chgData name="Neemias Informatica Lima" userId="b77af7bd85500281" providerId="LiveId" clId="{B9FE5A16-E516-4110-86AF-BAACA94F7589}" dt="2025-07-17T22:46:18.078" v="5" actId="478"/>
          <ac:picMkLst>
            <pc:docMk/>
            <pc:sldMk cId="3297107713" sldId="261"/>
            <ac:picMk id="4" creationId="{F3F8433B-0CA3-62D5-A984-0B6608BCDD3B}"/>
          </ac:picMkLst>
        </pc:picChg>
      </pc:sldChg>
      <pc:sldChg chg="addSp delSp modSp mod">
        <pc:chgData name="Neemias Informatica Lima" userId="b77af7bd85500281" providerId="LiveId" clId="{B9FE5A16-E516-4110-86AF-BAACA94F7589}" dt="2025-07-17T22:48:26.686" v="33" actId="962"/>
        <pc:sldMkLst>
          <pc:docMk/>
          <pc:sldMk cId="154525927" sldId="262"/>
        </pc:sldMkLst>
        <pc:picChg chg="del">
          <ac:chgData name="Neemias Informatica Lima" userId="b77af7bd85500281" providerId="LiveId" clId="{B9FE5A16-E516-4110-86AF-BAACA94F7589}" dt="2025-07-17T22:46:19.566" v="6" actId="478"/>
          <ac:picMkLst>
            <pc:docMk/>
            <pc:sldMk cId="154525927" sldId="262"/>
            <ac:picMk id="3" creationId="{F132C2F8-0CA3-DF28-BEFF-3C26D6801DB4}"/>
          </ac:picMkLst>
        </pc:picChg>
        <pc:picChg chg="add del mod">
          <ac:chgData name="Neemias Informatica Lima" userId="b77af7bd85500281" providerId="LiveId" clId="{B9FE5A16-E516-4110-86AF-BAACA94F7589}" dt="2025-07-17T22:48:13.510" v="30" actId="478"/>
          <ac:picMkLst>
            <pc:docMk/>
            <pc:sldMk cId="154525927" sldId="262"/>
            <ac:picMk id="4" creationId="{4E402C3F-A29D-679C-981F-0F9E8662E62F}"/>
          </ac:picMkLst>
        </pc:picChg>
        <pc:picChg chg="add mod">
          <ac:chgData name="Neemias Informatica Lima" userId="b77af7bd85500281" providerId="LiveId" clId="{B9FE5A16-E516-4110-86AF-BAACA94F7589}" dt="2025-07-17T22:48:26.686" v="33" actId="962"/>
          <ac:picMkLst>
            <pc:docMk/>
            <pc:sldMk cId="154525927" sldId="262"/>
            <ac:picMk id="6" creationId="{E6EE1FF3-9737-50ED-927B-9A549ECDB9D2}"/>
          </ac:picMkLst>
        </pc:picChg>
      </pc:sldChg>
      <pc:sldChg chg="addSp delSp modSp mod">
        <pc:chgData name="Neemias Informatica Lima" userId="b77af7bd85500281" providerId="LiveId" clId="{B9FE5A16-E516-4110-86AF-BAACA94F7589}" dt="2025-07-17T22:48:44.280" v="37" actId="962"/>
        <pc:sldMkLst>
          <pc:docMk/>
          <pc:sldMk cId="3044925736" sldId="263"/>
        </pc:sldMkLst>
        <pc:picChg chg="del">
          <ac:chgData name="Neemias Informatica Lima" userId="b77af7bd85500281" providerId="LiveId" clId="{B9FE5A16-E516-4110-86AF-BAACA94F7589}" dt="2025-07-17T22:46:25.919" v="7" actId="478"/>
          <ac:picMkLst>
            <pc:docMk/>
            <pc:sldMk cId="3044925736" sldId="263"/>
            <ac:picMk id="3" creationId="{8C34F231-5B42-1069-F753-5FFE59CB8BE8}"/>
          </ac:picMkLst>
        </pc:picChg>
        <pc:picChg chg="add mod">
          <ac:chgData name="Neemias Informatica Lima" userId="b77af7bd85500281" providerId="LiveId" clId="{B9FE5A16-E516-4110-86AF-BAACA94F7589}" dt="2025-07-17T22:48:44.280" v="37" actId="962"/>
          <ac:picMkLst>
            <pc:docMk/>
            <pc:sldMk cId="3044925736" sldId="263"/>
            <ac:picMk id="4" creationId="{C1B89B51-F874-AF06-CD62-39EB8C006F1A}"/>
          </ac:picMkLst>
        </pc:picChg>
      </pc:sldChg>
      <pc:sldChg chg="delSp del mod">
        <pc:chgData name="Neemias Informatica Lima" userId="b77af7bd85500281" providerId="LiveId" clId="{B9FE5A16-E516-4110-86AF-BAACA94F7589}" dt="2025-07-17T22:49:47.910" v="41" actId="47"/>
        <pc:sldMkLst>
          <pc:docMk/>
          <pc:sldMk cId="1627875432" sldId="264"/>
        </pc:sldMkLst>
        <pc:picChg chg="del">
          <ac:chgData name="Neemias Informatica Lima" userId="b77af7bd85500281" providerId="LiveId" clId="{B9FE5A16-E516-4110-86AF-BAACA94F7589}" dt="2025-07-17T22:46:28.263" v="8" actId="478"/>
          <ac:picMkLst>
            <pc:docMk/>
            <pc:sldMk cId="1627875432" sldId="264"/>
            <ac:picMk id="3" creationId="{9CFFBEDE-63C8-3520-AA72-B8E412914533}"/>
          </ac:picMkLst>
        </pc:picChg>
      </pc:sldChg>
      <pc:sldChg chg="addSp modSp add mod">
        <pc:chgData name="Neemias Informatica Lima" userId="b77af7bd85500281" providerId="LiveId" clId="{B9FE5A16-E516-4110-86AF-BAACA94F7589}" dt="2025-07-17T22:48:53.566" v="40" actId="962"/>
        <pc:sldMkLst>
          <pc:docMk/>
          <pc:sldMk cId="2573325739" sldId="268"/>
        </pc:sldMkLst>
        <pc:picChg chg="add mod">
          <ac:chgData name="Neemias Informatica Lima" userId="b77af7bd85500281" providerId="LiveId" clId="{B9FE5A16-E516-4110-86AF-BAACA94F7589}" dt="2025-07-17T22:48:53.566" v="40" actId="962"/>
          <ac:picMkLst>
            <pc:docMk/>
            <pc:sldMk cId="2573325739" sldId="268"/>
            <ac:picMk id="3" creationId="{50D9BD05-BA70-B572-C03C-4B4625706B62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594F2F11-6F58-4CA4-AD47-A79298550A12}"/>
    <pc:docChg chg="custSel modSld">
      <pc:chgData name="Neemias Informatica Lima" userId="b77af7bd85500281" providerId="LiveId" clId="{594F2F11-6F58-4CA4-AD47-A79298550A12}" dt="2025-01-31T11:02:02.902" v="35" actId="962"/>
      <pc:docMkLst>
        <pc:docMk/>
      </pc:docMkLst>
      <pc:sldChg chg="addSp delSp modSp mod">
        <pc:chgData name="Neemias Informatica Lima" userId="b77af7bd85500281" providerId="LiveId" clId="{594F2F11-6F58-4CA4-AD47-A79298550A12}" dt="2025-01-31T11:01:16.89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94F2F11-6F58-4CA4-AD47-A79298550A12}" dt="2025-01-31T11:01:21.907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94F2F11-6F58-4CA4-AD47-A79298550A12}" dt="2025-01-31T11:01:27.444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94F2F11-6F58-4CA4-AD47-A79298550A12}" dt="2025-01-31T11:01:33.591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94F2F11-6F58-4CA4-AD47-A79298550A12}" dt="2025-01-31T11:01:39.44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94F2F11-6F58-4CA4-AD47-A79298550A12}" dt="2025-01-31T11:01:45.23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94F2F11-6F58-4CA4-AD47-A79298550A12}" dt="2025-01-31T11:01:50.699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94F2F11-6F58-4CA4-AD47-A79298550A12}" dt="2025-01-31T11:01:56.839" v="32" actId="962"/>
        <pc:sldMkLst>
          <pc:docMk/>
          <pc:sldMk cId="3044925736" sldId="263"/>
        </pc:sldMkLst>
      </pc:sldChg>
      <pc:sldChg chg="addSp modSp mod">
        <pc:chgData name="Neemias Informatica Lima" userId="b77af7bd85500281" providerId="LiveId" clId="{594F2F11-6F58-4CA4-AD47-A79298550A12}" dt="2025-01-31T11:02:02.90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  <pc:sldChg chg="addSp delSp modSp mod">
        <pc:chgData name="Neemias Informatica Lima" userId="b77af7bd85500281" providerId="LiveId" clId="{D1FF6F98-C979-4DD7-B686-5A87BD7D67C4}" dt="2024-10-24T10:58:51.2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FF6F98-C979-4DD7-B686-5A87BD7D67C4}" dt="2024-10-24T10:58:57.122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FF6F98-C979-4DD7-B686-5A87BD7D67C4}" dt="2024-10-25T09:39:45.35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0556DC99-0499-460F-B5EF-06FEDB9BCF5C}"/>
    <pc:docChg chg="custSel modSld">
      <pc:chgData name="Neemias Informatica Lima" userId="b77af7bd85500281" providerId="LiveId" clId="{0556DC99-0499-460F-B5EF-06FEDB9BCF5C}" dt="2024-11-08T18:28:31.334" v="8" actId="478"/>
      <pc:docMkLst>
        <pc:docMk/>
      </pc:docMkLst>
      <pc:sldChg chg="delSp mod">
        <pc:chgData name="Neemias Informatica Lima" userId="b77af7bd85500281" providerId="LiveId" clId="{0556DC99-0499-460F-B5EF-06FEDB9BCF5C}" dt="2024-11-08T18:28:19.597" v="0" actId="478"/>
        <pc:sldMkLst>
          <pc:docMk/>
          <pc:sldMk cId="2210036356" sldId="256"/>
        </pc:sldMkLst>
      </pc:sldChg>
      <pc:sldChg chg="delSp mod">
        <pc:chgData name="Neemias Informatica Lima" userId="b77af7bd85500281" providerId="LiveId" clId="{0556DC99-0499-460F-B5EF-06FEDB9BCF5C}" dt="2024-11-08T18:28:20.865" v="1" actId="478"/>
        <pc:sldMkLst>
          <pc:docMk/>
          <pc:sldMk cId="1837362798" sldId="257"/>
        </pc:sldMkLst>
      </pc:sldChg>
      <pc:sldChg chg="delSp mod">
        <pc:chgData name="Neemias Informatica Lima" userId="b77af7bd85500281" providerId="LiveId" clId="{0556DC99-0499-460F-B5EF-06FEDB9BCF5C}" dt="2024-11-08T18:28:21.863" v="2" actId="478"/>
        <pc:sldMkLst>
          <pc:docMk/>
          <pc:sldMk cId="873896514" sldId="258"/>
        </pc:sldMkLst>
      </pc:sldChg>
      <pc:sldChg chg="delSp mod">
        <pc:chgData name="Neemias Informatica Lima" userId="b77af7bd85500281" providerId="LiveId" clId="{0556DC99-0499-460F-B5EF-06FEDB9BCF5C}" dt="2024-11-08T18:28:22.987" v="3" actId="478"/>
        <pc:sldMkLst>
          <pc:docMk/>
          <pc:sldMk cId="2571695995" sldId="259"/>
        </pc:sldMkLst>
      </pc:sldChg>
      <pc:sldChg chg="delSp mod">
        <pc:chgData name="Neemias Informatica Lima" userId="b77af7bd85500281" providerId="LiveId" clId="{0556DC99-0499-460F-B5EF-06FEDB9BCF5C}" dt="2024-11-08T18:28:24.074" v="4" actId="478"/>
        <pc:sldMkLst>
          <pc:docMk/>
          <pc:sldMk cId="1758464184" sldId="260"/>
        </pc:sldMkLst>
      </pc:sldChg>
      <pc:sldChg chg="delSp mod">
        <pc:chgData name="Neemias Informatica Lima" userId="b77af7bd85500281" providerId="LiveId" clId="{0556DC99-0499-460F-B5EF-06FEDB9BCF5C}" dt="2024-11-08T18:28:25.762" v="5" actId="478"/>
        <pc:sldMkLst>
          <pc:docMk/>
          <pc:sldMk cId="3297107713" sldId="261"/>
        </pc:sldMkLst>
      </pc:sldChg>
      <pc:sldChg chg="delSp mod">
        <pc:chgData name="Neemias Informatica Lima" userId="b77af7bd85500281" providerId="LiveId" clId="{0556DC99-0499-460F-B5EF-06FEDB9BCF5C}" dt="2024-11-08T18:28:27.408" v="6" actId="478"/>
        <pc:sldMkLst>
          <pc:docMk/>
          <pc:sldMk cId="154525927" sldId="262"/>
        </pc:sldMkLst>
      </pc:sldChg>
      <pc:sldChg chg="delSp mod">
        <pc:chgData name="Neemias Informatica Lima" userId="b77af7bd85500281" providerId="LiveId" clId="{0556DC99-0499-460F-B5EF-06FEDB9BCF5C}" dt="2024-11-08T18:28:28.644" v="7" actId="478"/>
        <pc:sldMkLst>
          <pc:docMk/>
          <pc:sldMk cId="3044925736" sldId="263"/>
        </pc:sldMkLst>
      </pc:sldChg>
      <pc:sldChg chg="delSp mod">
        <pc:chgData name="Neemias Informatica Lima" userId="b77af7bd85500281" providerId="LiveId" clId="{0556DC99-0499-460F-B5EF-06FEDB9BCF5C}" dt="2024-11-08T18:28:31.334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17/07/2025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17/07/2025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17/07/2025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17/07/2025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17/07/2025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17/07/2025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17/07/2025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17/07/2025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17/07/2025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17/07/2025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17/07/2025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17/07/2025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5B9119B1-CC83-79A2-1F56-8DE5CC9D9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5F2A142-46C2-5DFA-D2AD-6676C8AE4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192002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57B1409A-B4A3-E9F9-3BFB-1555EC010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88C9C27F-7942-0EB4-A3AF-DDF7AB67D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CE5982FA-470F-F7D1-493E-78BC2C2DF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1105A5D9-DAF5-0287-6CFC-7260F8B40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122ECA44-6301-D554-A60E-C9B752773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agrama&#10;&#10;O conteúdo gerado por IA pode estar incorreto.">
            <a:extLst>
              <a:ext uri="{FF2B5EF4-FFF2-40B4-BE49-F238E27FC236}">
                <a16:creationId xmlns:a16="http://schemas.microsoft.com/office/drawing/2014/main" id="{E6EE1FF3-9737-50ED-927B-9A549ECDB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O conteúdo gerado por IA pode estar incorreto.">
            <a:extLst>
              <a:ext uri="{FF2B5EF4-FFF2-40B4-BE49-F238E27FC236}">
                <a16:creationId xmlns:a16="http://schemas.microsoft.com/office/drawing/2014/main" id="{C1B89B51-F874-AF06-CD62-39EB8C006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447D-3455-C5B0-F9EE-AD63E99F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ite&#10;&#10;O conteúdo gerado por IA pode estar incorreto.">
            <a:extLst>
              <a:ext uri="{FF2B5EF4-FFF2-40B4-BE49-F238E27FC236}">
                <a16:creationId xmlns:a16="http://schemas.microsoft.com/office/drawing/2014/main" id="{50D9BD05-BA70-B572-C03C-4B4625706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573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1184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2025-07-17T22:49:56Z</dcterms:modified>
</cp:coreProperties>
</file>