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40EAD8-445D-4DB5-8FF7-CD6D39DC369D}" v="9" dt="2025-07-11T10:55:29.0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69" d="100"/>
          <a:sy n="69" d="100"/>
        </p:scale>
        <p:origin x="1205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A3943C0D-7553-4361-8953-487619CF0BEF}"/>
    <pc:docChg chg="custSel addSld modSld">
      <pc:chgData name="Neemias Informatica Lima" userId="b77af7bd85500281" providerId="LiveId" clId="{A3943C0D-7553-4361-8953-487619CF0BEF}" dt="2024-05-03T09:53:54.045" v="39" actId="962"/>
      <pc:docMkLst>
        <pc:docMk/>
      </pc:docMkLst>
      <pc:sldChg chg="addSp delSp modSp mod">
        <pc:chgData name="Neemias Informatica Lima" userId="b77af7bd85500281" providerId="LiveId" clId="{A3943C0D-7553-4361-8953-487619CF0BEF}" dt="2024-05-02T23:28:31.948" v="36" actId="962"/>
        <pc:sldMkLst>
          <pc:docMk/>
          <pc:sldMk cId="2431282201" sldId="265"/>
        </pc:sldMkLst>
      </pc:sldChg>
      <pc:sldChg chg="addSp modSp add mod">
        <pc:chgData name="Neemias Informatica Lima" userId="b77af7bd85500281" providerId="LiveId" clId="{A3943C0D-7553-4361-8953-487619CF0BEF}" dt="2024-05-03T09:53:54.045" v="39" actId="962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4F19258E-8E56-4BFA-AB28-7DCB698CC622}"/>
    <pc:docChg chg="custSel modSld">
      <pc:chgData name="Neemias Informatica Lima" userId="b77af7bd85500281" providerId="LiveId" clId="{4F19258E-8E56-4BFA-AB28-7DCB698CC622}" dt="2024-09-06T10:26:59.407" v="34" actId="962"/>
      <pc:docMkLst>
        <pc:docMk/>
      </pc:docMkLst>
    </pc:docChg>
  </pc:docChgLst>
  <pc:docChgLst>
    <pc:chgData name="Neemias Informatica Lima" userId="b77af7bd85500281" providerId="LiveId" clId="{469C55FD-A5AD-4BB5-BE16-F0EBDC0D3B11}"/>
    <pc:docChg chg="custSel modSld">
      <pc:chgData name="Neemias Informatica Lima" userId="b77af7bd85500281" providerId="LiveId" clId="{469C55FD-A5AD-4BB5-BE16-F0EBDC0D3B11}" dt="2025-01-23T17:11:45.414" v="32" actId="962"/>
      <pc:docMkLst>
        <pc:docMk/>
      </pc:docMkLst>
      <pc:sldChg chg="addSp delSp modSp mod">
        <pc:chgData name="Neemias Informatica Lima" userId="b77af7bd85500281" providerId="LiveId" clId="{469C55FD-A5AD-4BB5-BE16-F0EBDC0D3B11}" dt="2025-01-23T17:11:02.422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469C55FD-A5AD-4BB5-BE16-F0EBDC0D3B11}" dt="2025-01-23T17:11:07.124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469C55FD-A5AD-4BB5-BE16-F0EBDC0D3B11}" dt="2025-01-23T17:11:12.093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469C55FD-A5AD-4BB5-BE16-F0EBDC0D3B11}" dt="2025-01-23T17:11:18.072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469C55FD-A5AD-4BB5-BE16-F0EBDC0D3B11}" dt="2025-01-23T17:11:24.439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469C55FD-A5AD-4BB5-BE16-F0EBDC0D3B11}" dt="2025-01-23T17:11:30.689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469C55FD-A5AD-4BB5-BE16-F0EBDC0D3B11}" dt="2025-01-23T17:11:36.670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469C55FD-A5AD-4BB5-BE16-F0EBDC0D3B11}" dt="2025-01-23T17:11:45.414" v="32" actId="962"/>
        <pc:sldMkLst>
          <pc:docMk/>
          <pc:sldMk cId="3044925736" sldId="263"/>
        </pc:sldMkLst>
      </pc:sldChg>
      <pc:sldChg chg="delSp mod">
        <pc:chgData name="Neemias Informatica Lima" userId="b77af7bd85500281" providerId="LiveId" clId="{469C55FD-A5AD-4BB5-BE16-F0EBDC0D3B11}" dt="2025-01-23T17:10:54.680" v="8" actId="478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686A0E2F-C910-4BBC-A752-9FA8D6DDCA38}"/>
    <pc:docChg chg="custSel addSld delSld modSld">
      <pc:chgData name="Neemias Informatica Lima" userId="b77af7bd85500281" providerId="LiveId" clId="{686A0E2F-C910-4BBC-A752-9FA8D6DDCA38}" dt="2024-06-06T23:59:46.719" v="19" actId="47"/>
      <pc:docMkLst>
        <pc:docMk/>
      </pc:docMkLst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30676750" sldId="256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756240213" sldId="257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400922895" sldId="258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225945896" sldId="259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294458606" sldId="260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47961031" sldId="261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655856936" sldId="262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106508573" sldId="263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02966088" sldId="264"/>
        </pc:sldMkLst>
      </pc:sldChg>
      <pc:sldChg chg="delSp del mod">
        <pc:chgData name="Neemias Informatica Lima" userId="b77af7bd85500281" providerId="LiveId" clId="{686A0E2F-C910-4BBC-A752-9FA8D6DDCA38}" dt="2024-06-06T23:59:39.697" v="13" actId="47"/>
        <pc:sldMkLst>
          <pc:docMk/>
          <pc:sldMk cId="358973637" sldId="268"/>
        </pc:sldMkLst>
      </pc:sldChg>
      <pc:sldChg chg="delSp del mod">
        <pc:chgData name="Neemias Informatica Lima" userId="b77af7bd85500281" providerId="LiveId" clId="{686A0E2F-C910-4BBC-A752-9FA8D6DDCA38}" dt="2024-06-06T23:59:41.156" v="14" actId="47"/>
        <pc:sldMkLst>
          <pc:docMk/>
          <pc:sldMk cId="2824977652" sldId="269"/>
        </pc:sldMkLst>
      </pc:sldChg>
      <pc:sldChg chg="delSp del mod">
        <pc:chgData name="Neemias Informatica Lima" userId="b77af7bd85500281" providerId="LiveId" clId="{686A0E2F-C910-4BBC-A752-9FA8D6DDCA38}" dt="2024-06-06T23:59:42.228" v="15" actId="47"/>
        <pc:sldMkLst>
          <pc:docMk/>
          <pc:sldMk cId="191442360" sldId="270"/>
        </pc:sldMkLst>
      </pc:sldChg>
      <pc:sldChg chg="delSp del mod">
        <pc:chgData name="Neemias Informatica Lima" userId="b77af7bd85500281" providerId="LiveId" clId="{686A0E2F-C910-4BBC-A752-9FA8D6DDCA38}" dt="2024-06-06T23:59:43.438" v="16" actId="47"/>
        <pc:sldMkLst>
          <pc:docMk/>
          <pc:sldMk cId="3432517485" sldId="271"/>
        </pc:sldMkLst>
      </pc:sldChg>
      <pc:sldChg chg="delSp del mod">
        <pc:chgData name="Neemias Informatica Lima" userId="b77af7bd85500281" providerId="LiveId" clId="{686A0E2F-C910-4BBC-A752-9FA8D6DDCA38}" dt="2024-06-06T23:59:44.203" v="17" actId="47"/>
        <pc:sldMkLst>
          <pc:docMk/>
          <pc:sldMk cId="3149250156" sldId="272"/>
        </pc:sldMkLst>
      </pc:sldChg>
      <pc:sldChg chg="delSp del mod">
        <pc:chgData name="Neemias Informatica Lima" userId="b77af7bd85500281" providerId="LiveId" clId="{686A0E2F-C910-4BBC-A752-9FA8D6DDCA38}" dt="2024-06-06T23:59:45.272" v="18" actId="47"/>
        <pc:sldMkLst>
          <pc:docMk/>
          <pc:sldMk cId="316013847" sldId="273"/>
        </pc:sldMkLst>
      </pc:sldChg>
      <pc:sldChg chg="delSp del mod">
        <pc:chgData name="Neemias Informatica Lima" userId="b77af7bd85500281" providerId="LiveId" clId="{686A0E2F-C910-4BBC-A752-9FA8D6DDCA38}" dt="2024-06-06T23:59:46.719" v="19" actId="47"/>
        <pc:sldMkLst>
          <pc:docMk/>
          <pc:sldMk cId="2095798754" sldId="274"/>
        </pc:sldMkLst>
      </pc:sldChg>
      <pc:sldChg chg="delSp del mod">
        <pc:chgData name="Neemias Informatica Lima" userId="b77af7bd85500281" providerId="LiveId" clId="{686A0E2F-C910-4BBC-A752-9FA8D6DDCA38}" dt="2024-06-06T23:59:38.749" v="11" actId="47"/>
        <pc:sldMkLst>
          <pc:docMk/>
          <pc:sldMk cId="2869687810" sldId="275"/>
        </pc:sldMkLst>
      </pc:sldChg>
      <pc:sldChg chg="delSp del mod">
        <pc:chgData name="Neemias Informatica Lima" userId="b77af7bd85500281" providerId="LiveId" clId="{686A0E2F-C910-4BBC-A752-9FA8D6DDCA38}" dt="2024-06-06T23:59:39.119" v="12" actId="47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E00920EC-84C1-40D3-887F-4FDE48F5D424}"/>
    <pc:docChg chg="custSel delSld modSld">
      <pc:chgData name="Neemias Informatica Lima" userId="b77af7bd85500281" providerId="LiveId" clId="{E00920EC-84C1-40D3-887F-4FDE48F5D424}" dt="2025-01-10T16:08:49.079" v="37" actId="962"/>
      <pc:docMkLst>
        <pc:docMk/>
      </pc:docMkLst>
      <pc:sldChg chg="delSp del mod">
        <pc:chgData name="Neemias Informatica Lima" userId="b77af7bd85500281" providerId="LiveId" clId="{E00920EC-84C1-40D3-887F-4FDE48F5D424}" dt="2025-01-10T10:13:12.669" v="34" actId="47"/>
        <pc:sldMkLst>
          <pc:docMk/>
          <pc:sldMk cId="3062368535" sldId="268"/>
        </pc:sldMkLst>
      </pc:sldChg>
    </pc:docChg>
  </pc:docChgLst>
  <pc:docChgLst>
    <pc:chgData name="Neemias Informatica Lima" userId="b77af7bd85500281" providerId="LiveId" clId="{08839862-206F-44FA-A28B-A9E0454D08B3}"/>
    <pc:docChg chg="custSel modSld">
      <pc:chgData name="Neemias Informatica Lima" userId="b77af7bd85500281" providerId="LiveId" clId="{08839862-206F-44FA-A28B-A9E0454D08B3}" dt="2024-11-08T14:24:09.373" v="37" actId="962"/>
      <pc:docMkLst>
        <pc:docMk/>
      </pc:docMkLst>
      <pc:sldChg chg="addSp delSp modSp mod">
        <pc:chgData name="Neemias Informatica Lima" userId="b77af7bd85500281" providerId="LiveId" clId="{08839862-206F-44FA-A28B-A9E0454D08B3}" dt="2024-11-07T13:43:52.312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08839862-206F-44FA-A28B-A9E0454D08B3}" dt="2024-11-07T13:43:56.954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08839862-206F-44FA-A28B-A9E0454D08B3}" dt="2024-11-07T13:44:02.440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08839862-206F-44FA-A28B-A9E0454D08B3}" dt="2024-11-07T13:44:08.418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08839862-206F-44FA-A28B-A9E0454D08B3}" dt="2024-11-07T13:44:13.844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08839862-206F-44FA-A28B-A9E0454D08B3}" dt="2024-11-07T13:44:25.351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08839862-206F-44FA-A28B-A9E0454D08B3}" dt="2024-11-07T13:45:22.811" v="31" actId="1036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08839862-206F-44FA-A28B-A9E0454D08B3}" dt="2024-11-08T13:08:13.620" v="34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08839862-206F-44FA-A28B-A9E0454D08B3}" dt="2024-11-08T14:24:09.373" v="37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319F9DEA-364F-4BD7-B852-EBD3CF93AC6C}"/>
    <pc:docChg chg="custSel delSld modSld sldOrd">
      <pc:chgData name="Neemias Informatica Lima" userId="b77af7bd85500281" providerId="LiveId" clId="{319F9DEA-364F-4BD7-B852-EBD3CF93AC6C}" dt="2024-08-23T12:08:44.412" v="42" actId="962"/>
      <pc:docMkLst>
        <pc:docMk/>
      </pc:docMkLst>
      <pc:sldChg chg="addSp delSp modSp mod">
        <pc:chgData name="Neemias Informatica Lima" userId="b77af7bd85500281" providerId="LiveId" clId="{319F9DEA-364F-4BD7-B852-EBD3CF93AC6C}" dt="2024-08-22T14:37:46.310" v="19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319F9DEA-364F-4BD7-B852-EBD3CF93AC6C}" dt="2024-08-22T14:37:54.347" v="22" actId="962"/>
        <pc:sldMkLst>
          <pc:docMk/>
          <pc:sldMk cId="4137419252" sldId="269"/>
        </pc:sldMkLst>
      </pc:sldChg>
      <pc:sldChg chg="addSp delSp modSp mod ord">
        <pc:chgData name="Neemias Informatica Lima" userId="b77af7bd85500281" providerId="LiveId" clId="{319F9DEA-364F-4BD7-B852-EBD3CF93AC6C}" dt="2024-08-22T14:38:43.063" v="35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319F9DEA-364F-4BD7-B852-EBD3CF93AC6C}" dt="2024-08-22T14:38:07.783" v="28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319F9DEA-364F-4BD7-B852-EBD3CF93AC6C}" dt="2024-08-22T14:38:23.043" v="31" actId="962"/>
        <pc:sldMkLst>
          <pc:docMk/>
          <pc:sldMk cId="3412323748" sldId="272"/>
        </pc:sldMkLst>
      </pc:sldChg>
      <pc:sldChg chg="addSp delSp modSp mod ord">
        <pc:chgData name="Neemias Informatica Lima" userId="b77af7bd85500281" providerId="LiveId" clId="{319F9DEA-364F-4BD7-B852-EBD3CF93AC6C}" dt="2024-08-22T14:38:54.529" v="38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319F9DEA-364F-4BD7-B852-EBD3CF93AC6C}" dt="2024-08-23T12:08:44.412" v="42" actId="962"/>
        <pc:sldMkLst>
          <pc:docMk/>
          <pc:sldMk cId="4269271623" sldId="275"/>
        </pc:sldMkLst>
      </pc:sldChg>
      <pc:sldChg chg="addSp modSp mod">
        <pc:chgData name="Neemias Informatica Lima" userId="b77af7bd85500281" providerId="LiveId" clId="{319F9DEA-364F-4BD7-B852-EBD3CF93AC6C}" dt="2024-08-22T14:37:28.471" v="16" actId="962"/>
        <pc:sldMkLst>
          <pc:docMk/>
          <pc:sldMk cId="2302156781" sldId="278"/>
        </pc:sldMkLst>
      </pc:sldChg>
      <pc:sldChg chg="delSp del mod">
        <pc:chgData name="Neemias Informatica Lima" userId="b77af7bd85500281" providerId="LiveId" clId="{319F9DEA-364F-4BD7-B852-EBD3CF93AC6C}" dt="2024-08-22T14:39:12.815" v="39" actId="47"/>
        <pc:sldMkLst>
          <pc:docMk/>
          <pc:sldMk cId="1171776255" sldId="279"/>
        </pc:sldMkLst>
      </pc:sldChg>
      <pc:sldChg chg="addSp delSp modSp mod ord">
        <pc:chgData name="Neemias Informatica Lima" userId="b77af7bd85500281" providerId="LiveId" clId="{319F9DEA-364F-4BD7-B852-EBD3CF93AC6C}" dt="2024-08-22T14:37:12.884" v="13"/>
        <pc:sldMkLst>
          <pc:docMk/>
          <pc:sldMk cId="2384406214" sldId="280"/>
        </pc:sldMkLst>
      </pc:sldChg>
    </pc:docChg>
  </pc:docChgLst>
  <pc:docChgLst>
    <pc:chgData name="Neemias Informatica Lima" userId="b77af7bd85500281" providerId="LiveId" clId="{DC5DA0A0-9006-4E1F-B2B7-0064AF77B31D}"/>
    <pc:docChg chg="custSel modSld">
      <pc:chgData name="Neemias Informatica Lima" userId="b77af7bd85500281" providerId="LiveId" clId="{DC5DA0A0-9006-4E1F-B2B7-0064AF77B31D}" dt="2024-06-01T00:40:04.451" v="35" actId="962"/>
      <pc:docMkLst>
        <pc:docMk/>
      </pc:docMkLst>
      <pc:sldChg chg="addSp delSp modSp mod">
        <pc:chgData name="Neemias Informatica Lima" userId="b77af7bd85500281" providerId="LiveId" clId="{DC5DA0A0-9006-4E1F-B2B7-0064AF77B31D}" dt="2024-05-31T00:22:48.677" v="14" actId="962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</pc:docChg>
  </pc:docChgLst>
  <pc:docChgLst>
    <pc:chgData name="Neemias Informatica Lima" userId="b77af7bd85500281" providerId="LiveId" clId="{E46E0740-65FA-4151-9302-74FBD91E4C71}"/>
    <pc:docChg chg="custSel delSld modSld">
      <pc:chgData name="Neemias Informatica Lima" userId="b77af7bd85500281" providerId="LiveId" clId="{E46E0740-65FA-4151-9302-74FBD91E4C71}" dt="2024-05-10T09:36:53.499" v="36" actId="14100"/>
      <pc:docMkLst>
        <pc:docMk/>
      </pc:docMkLst>
      <pc:sldChg chg="delSp del mod">
        <pc:chgData name="Neemias Informatica Lima" userId="b77af7bd85500281" providerId="LiveId" clId="{E46E0740-65FA-4151-9302-74FBD91E4C71}" dt="2024-05-10T00:20:26.299" v="10" actId="47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E46E0740-65FA-4151-9302-74FBD91E4C71}" dt="2024-05-10T00:20:33.969" v="13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E46E0740-65FA-4151-9302-74FBD91E4C71}" dt="2024-05-10T00:20:38.346" v="16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E46E0740-65FA-4151-9302-74FBD91E4C71}" dt="2024-05-10T00:20:45.938" v="19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E46E0740-65FA-4151-9302-74FBD91E4C71}" dt="2024-05-10T00:20:51.958" v="22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E46E0740-65FA-4151-9302-74FBD91E4C71}" dt="2024-05-10T00:21:09.798" v="25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E46E0740-65FA-4151-9302-74FBD91E4C71}" dt="2024-05-10T00:21:30.262" v="28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E46E0740-65FA-4151-9302-74FBD91E4C71}" dt="2024-05-10T00:21:41.659" v="31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E46E0740-65FA-4151-9302-74FBD91E4C71}" dt="2024-05-10T00:21:54.961" v="34" actId="962"/>
        <pc:sldMkLst>
          <pc:docMk/>
          <pc:sldMk cId="2869687810" sldId="275"/>
        </pc:sldMkLst>
      </pc:sldChg>
      <pc:sldChg chg="addSp delSp modSp mod">
        <pc:chgData name="Neemias Informatica Lima" userId="b77af7bd85500281" providerId="LiveId" clId="{E46E0740-65FA-4151-9302-74FBD91E4C71}" dt="2024-05-10T09:36:53.499" v="36" actId="14100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1DAA2E81-C9EA-48D2-88EE-CBB7919371A7}"/>
    <pc:docChg chg="custSel modSld">
      <pc:chgData name="Neemias Informatica Lima" userId="b77af7bd85500281" providerId="LiveId" clId="{1DAA2E81-C9EA-48D2-88EE-CBB7919371A7}" dt="2024-08-09T18:48:58.645" v="37" actId="962"/>
      <pc:docMkLst>
        <pc:docMk/>
      </pc:docMkLst>
      <pc:sldChg chg="addSp delSp modSp mod">
        <pc:chgData name="Neemias Informatica Lima" userId="b77af7bd85500281" providerId="LiveId" clId="{1DAA2E81-C9EA-48D2-88EE-CBB7919371A7}" dt="2024-08-08T19:50:42.579" v="12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1DAA2E81-C9EA-48D2-88EE-CBB7919371A7}" dt="2024-08-08T19:51:24.311" v="25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1DAA2E81-C9EA-48D2-88EE-CBB7919371A7}" dt="2024-08-08T19:50:54.456" v="18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1DAA2E81-C9EA-48D2-88EE-CBB7919371A7}" dt="2024-08-08T19:51:00.406" v="21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1DAA2E81-C9EA-48D2-88EE-CBB7919371A7}" dt="2024-08-08T19:51:44.481" v="28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1DAA2E81-C9EA-48D2-88EE-CBB7919371A7}" dt="2024-08-08T19:51:53.338" v="31" actId="962"/>
        <pc:sldMkLst>
          <pc:docMk/>
          <pc:sldMk cId="3920268793" sldId="273"/>
        </pc:sldMkLst>
      </pc:sldChg>
      <pc:sldChg chg="addSp modSp mod">
        <pc:chgData name="Neemias Informatica Lima" userId="b77af7bd85500281" providerId="LiveId" clId="{1DAA2E81-C9EA-48D2-88EE-CBB7919371A7}" dt="2024-08-08T19:51:59.765" v="34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1DAA2E81-C9EA-48D2-88EE-CBB7919371A7}" dt="2024-08-08T19:50:36.371" v="9" actId="962"/>
        <pc:sldMkLst>
          <pc:docMk/>
          <pc:sldMk cId="2302156781" sldId="278"/>
        </pc:sldMkLst>
      </pc:sldChg>
      <pc:sldChg chg="addSp modSp mod">
        <pc:chgData name="Neemias Informatica Lima" userId="b77af7bd85500281" providerId="LiveId" clId="{1DAA2E81-C9EA-48D2-88EE-CBB7919371A7}" dt="2024-08-09T18:48:58.645" v="37" actId="962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</pc:sldChg>
    </pc:docChg>
  </pc:docChgLst>
  <pc:docChgLst>
    <pc:chgData name="Neemias Informatica Lima" userId="b77af7bd85500281" providerId="LiveId" clId="{8D7C818B-8641-4512-94C3-7442CF5DC4CB}"/>
    <pc:docChg chg="custSel modSld">
      <pc:chgData name="Neemias Informatica Lima" userId="b77af7bd85500281" providerId="LiveId" clId="{8D7C818B-8641-4512-94C3-7442CF5DC4CB}" dt="2024-03-08T00:03:52.570" v="34" actId="962"/>
      <pc:docMkLst>
        <pc:docMk/>
      </pc:docMkLst>
      <pc:sldChg chg="addSp delSp modSp mod">
        <pc:chgData name="Neemias Informatica Lima" userId="b77af7bd85500281" providerId="LiveId" clId="{8D7C818B-8641-4512-94C3-7442CF5DC4CB}" dt="2024-03-08T00:03:52.570" v="34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8D7C818B-8641-4512-94C3-7442CF5DC4CB}" dt="2024-03-07T23:49:39.104" v="10" actId="27614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8D7C818B-8641-4512-94C3-7442CF5DC4CB}" dt="2024-03-07T23:49:47.032" v="13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8D7C818B-8641-4512-94C3-7442CF5DC4CB}" dt="2024-03-08T00:03:02.676" v="16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8D7C818B-8641-4512-94C3-7442CF5DC4CB}" dt="2024-03-08T00:03:10.309" v="19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8D7C818B-8641-4512-94C3-7442CF5DC4CB}" dt="2024-03-08T00:03:17.095" v="22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8D7C818B-8641-4512-94C3-7442CF5DC4CB}" dt="2024-03-08T00:03:26.291" v="25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8D7C818B-8641-4512-94C3-7442CF5DC4CB}" dt="2024-03-08T00:03:36.727" v="28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8D7C818B-8641-4512-94C3-7442CF5DC4CB}" dt="2024-03-08T00:03:44.065" v="31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216AB8DC-DCE0-4A47-A6F9-9EC117B8C099}"/>
    <pc:docChg chg="custSel addSld modSld">
      <pc:chgData name="Neemias Informatica Lima" userId="b77af7bd85500281" providerId="LiveId" clId="{216AB8DC-DCE0-4A47-A6F9-9EC117B8C099}" dt="2024-08-16T12:26:17.837" v="35" actId="962"/>
      <pc:docMkLst>
        <pc:docMk/>
      </pc:docMkLst>
      <pc:sldChg chg="addSp delSp modSp mod">
        <pc:chgData name="Neemias Informatica Lima" userId="b77af7bd85500281" providerId="LiveId" clId="{216AB8DC-DCE0-4A47-A6F9-9EC117B8C099}" dt="2024-08-16T12:25:06.873" v="10" actId="27614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216AB8DC-DCE0-4A47-A6F9-9EC117B8C099}" dt="2024-08-16T12:25:13.675" v="13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216AB8DC-DCE0-4A47-A6F9-9EC117B8C099}" dt="2024-08-16T12:25:20.957" v="16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216AB8DC-DCE0-4A47-A6F9-9EC117B8C099}" dt="2024-08-16T12:25:41.028" v="19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216AB8DC-DCE0-4A47-A6F9-9EC117B8C099}" dt="2024-08-16T12:25:47.076" v="22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216AB8DC-DCE0-4A47-A6F9-9EC117B8C099}" dt="2024-08-16T12:25:52.564" v="25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216AB8DC-DCE0-4A47-A6F9-9EC117B8C099}" dt="2024-08-16T12:25:59.169" v="28" actId="962"/>
        <pc:sldMkLst>
          <pc:docMk/>
          <pc:sldMk cId="4269271623" sldId="275"/>
        </pc:sldMkLst>
      </pc:sldChg>
      <pc:sldChg chg="delSp mod">
        <pc:chgData name="Neemias Informatica Lima" userId="b77af7bd85500281" providerId="LiveId" clId="{216AB8DC-DCE0-4A47-A6F9-9EC117B8C099}" dt="2024-08-16T12:24:44.828" v="0" actId="478"/>
        <pc:sldMkLst>
          <pc:docMk/>
          <pc:sldMk cId="2302156781" sldId="278"/>
        </pc:sldMkLst>
      </pc:sldChg>
      <pc:sldChg chg="addSp delSp modSp mod">
        <pc:chgData name="Neemias Informatica Lima" userId="b77af7bd85500281" providerId="LiveId" clId="{216AB8DC-DCE0-4A47-A6F9-9EC117B8C099}" dt="2024-08-16T12:26:11.217" v="32" actId="962"/>
        <pc:sldMkLst>
          <pc:docMk/>
          <pc:sldMk cId="1171776255" sldId="279"/>
        </pc:sldMkLst>
      </pc:sldChg>
      <pc:sldChg chg="addSp modSp add mod">
        <pc:chgData name="Neemias Informatica Lima" userId="b77af7bd85500281" providerId="LiveId" clId="{216AB8DC-DCE0-4A47-A6F9-9EC117B8C099}" dt="2024-08-16T12:26:17.837" v="35" actId="962"/>
        <pc:sldMkLst>
          <pc:docMk/>
          <pc:sldMk cId="2384406214" sldId="280"/>
        </pc:sldMkLst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41B40E4B-EC8B-4DA1-87A9-F2C3297BB0FD}"/>
    <pc:docChg chg="custSel modSld">
      <pc:chgData name="Neemias Informatica Lima" userId="b77af7bd85500281" providerId="LiveId" clId="{41B40E4B-EC8B-4DA1-87A9-F2C3297BB0FD}" dt="2024-10-11T09:41:16.038" v="39" actId="962"/>
      <pc:docMkLst>
        <pc:docMk/>
      </pc:docMkLst>
    </pc:docChg>
  </pc:docChgLst>
  <pc:docChgLst>
    <pc:chgData name="Neemias Informatica Lima" userId="b77af7bd85500281" providerId="LiveId" clId="{83B952EA-D6D9-4E93-8BC0-45E47C531573}"/>
    <pc:docChg chg="custSel modSld">
      <pc:chgData name="Neemias Informatica Lima" userId="b77af7bd85500281" providerId="LiveId" clId="{83B952EA-D6D9-4E93-8BC0-45E47C531573}" dt="2024-02-02T00:57:09.285" v="35" actId="962"/>
      <pc:docMkLst>
        <pc:docMk/>
      </pc:docMkLst>
      <pc:sldChg chg="addSp delSp modSp mod">
        <pc:chgData name="Neemias Informatica Lima" userId="b77af7bd85500281" providerId="LiveId" clId="{83B952EA-D6D9-4E93-8BC0-45E47C531573}" dt="2024-02-02T00:23:16.144" v="11" actId="27614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83B952EA-D6D9-4E93-8BC0-45E47C531573}" dt="2024-02-02T00:23:21.052" v="14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83B952EA-D6D9-4E93-8BC0-45E47C531573}" dt="2024-02-02T00:23:26.676" v="17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83B952EA-D6D9-4E93-8BC0-45E47C531573}" dt="2024-02-02T00:23:32.426" v="20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83B952EA-D6D9-4E93-8BC0-45E47C531573}" dt="2024-02-02T00:23:39.563" v="23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83B952EA-D6D9-4E93-8BC0-45E47C531573}" dt="2024-02-02T00:23:45.682" v="26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83B952EA-D6D9-4E93-8BC0-45E47C531573}" dt="2024-02-02T00:23:51.133" v="29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83B952EA-D6D9-4E93-8BC0-45E47C531573}" dt="2024-02-02T00:23:57.069" v="32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83B952EA-D6D9-4E93-8BC0-45E47C531573}" dt="2024-02-02T00:57:09.285" v="35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536494A8-632C-4F2C-B932-DD7B79DDE204}"/>
    <pc:docChg chg="custSel modSld">
      <pc:chgData name="Neemias Informatica Lima" userId="b77af7bd85500281" providerId="LiveId" clId="{536494A8-632C-4F2C-B932-DD7B79DDE204}" dt="2024-11-01T14:41:29.703" v="35" actId="962"/>
      <pc:docMkLst>
        <pc:docMk/>
      </pc:docMkLst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FA40DE36-C1CA-4316-98B6-D59F469C959A}"/>
    <pc:docChg chg="custSel modSld">
      <pc:chgData name="Neemias Informatica Lima" userId="b77af7bd85500281" providerId="LiveId" clId="{FA40DE36-C1CA-4316-98B6-D59F469C959A}" dt="2024-07-26T16:22:14.973" v="39" actId="962"/>
      <pc:docMkLst>
        <pc:docMk/>
      </pc:docMkLst>
      <pc:sldChg chg="addSp delSp modSp mod">
        <pc:chgData name="Neemias Informatica Lima" userId="b77af7bd85500281" providerId="LiveId" clId="{FA40DE36-C1CA-4316-98B6-D59F469C959A}" dt="2024-07-25T20:01:40.320" v="33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FA40DE36-C1CA-4316-98B6-D59F469C959A}" dt="2024-07-26T16:22:14.973" v="39" actId="962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4842A4CD-8E7D-4BA0-BD03-46299B30DCA4}"/>
    <pc:docChg chg="undo custSel addSld modSld">
      <pc:chgData name="Neemias Informatica Lima" userId="b77af7bd85500281" providerId="LiveId" clId="{4842A4CD-8E7D-4BA0-BD03-46299B30DCA4}" dt="2025-01-03T00:41:31.939" v="43" actId="962"/>
      <pc:docMkLst>
        <pc:docMk/>
      </pc:docMkLst>
      <pc:sldChg chg="addSp delSp modSp mod">
        <pc:chgData name="Neemias Informatica Lima" userId="b77af7bd85500281" providerId="LiveId" clId="{4842A4CD-8E7D-4BA0-BD03-46299B30DCA4}" dt="2025-01-01T23:02:17.863" v="37" actId="207"/>
        <pc:sldMkLst>
          <pc:docMk/>
          <pc:sldMk cId="994347174" sldId="267"/>
        </pc:sldMkLst>
      </pc:sldChg>
      <pc:sldChg chg="addSp modSp add mod">
        <pc:chgData name="Neemias Informatica Lima" userId="b77af7bd85500281" providerId="LiveId" clId="{4842A4CD-8E7D-4BA0-BD03-46299B30DCA4}" dt="2025-01-03T00:41:31.939" v="43" actId="962"/>
        <pc:sldMkLst>
          <pc:docMk/>
          <pc:sldMk cId="3062368535" sldId="268"/>
        </pc:sldMkLst>
      </pc:sldChg>
    </pc:docChg>
  </pc:docChgLst>
  <pc:docChgLst>
    <pc:chgData name="Neemias Informatica Lima" userId="b77af7bd85500281" providerId="LiveId" clId="{53FD9ACE-51B5-4260-904E-25EBFA3497FB}"/>
    <pc:docChg chg="custSel modSld">
      <pc:chgData name="Neemias Informatica Lima" userId="b77af7bd85500281" providerId="LiveId" clId="{53FD9ACE-51B5-4260-904E-25EBFA3497FB}" dt="2024-04-19T14:30:36.752" v="35" actId="962"/>
      <pc:docMkLst>
        <pc:docMk/>
      </pc:docMkLst>
      <pc:sldChg chg="addSp delSp modSp mod">
        <pc:chgData name="Neemias Informatica Lima" userId="b77af7bd85500281" providerId="LiveId" clId="{53FD9ACE-51B5-4260-904E-25EBFA3497FB}" dt="2024-04-19T14:30:36.752" v="35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53FD9ACE-51B5-4260-904E-25EBFA3497FB}" dt="2024-04-19T00:15:36.697" v="11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53FD9ACE-51B5-4260-904E-25EBFA3497FB}" dt="2024-04-19T00:15:43.807" v="14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53FD9ACE-51B5-4260-904E-25EBFA3497FB}" dt="2024-04-19T00:15:49.715" v="17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53FD9ACE-51B5-4260-904E-25EBFA3497FB}" dt="2024-04-19T00:15:55.939" v="20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53FD9ACE-51B5-4260-904E-25EBFA3497FB}" dt="2024-04-19T00:16:05.135" v="23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53FD9ACE-51B5-4260-904E-25EBFA3497FB}" dt="2024-04-19T00:16:11.764" v="26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53FD9ACE-51B5-4260-904E-25EBFA3497FB}" dt="2024-04-19T00:16:18.132" v="29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53FD9ACE-51B5-4260-904E-25EBFA3497FB}" dt="2024-04-19T00:16:24.795" v="32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588D4A91-6D11-4D22-9E16-12876D5255E5}"/>
    <pc:docChg chg="custSel modSld">
      <pc:chgData name="Neemias Informatica Lima" userId="b77af7bd85500281" providerId="LiveId" clId="{588D4A91-6D11-4D22-9E16-12876D5255E5}" dt="2024-10-18T09:49:42.175" v="34" actId="962"/>
      <pc:docMkLst>
        <pc:docMk/>
      </pc:docMkLst>
      <pc:sldChg chg="addSp delSp modSp mod">
        <pc:chgData name="Neemias Informatica Lima" userId="b77af7bd85500281" providerId="LiveId" clId="{588D4A91-6D11-4D22-9E16-12876D5255E5}" dt="2024-10-17T23:16:09.858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588D4A91-6D11-4D22-9E16-12876D5255E5}" dt="2024-10-17T23:16:14.968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588D4A91-6D11-4D22-9E16-12876D5255E5}" dt="2024-10-17T23:16:20.713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588D4A91-6D11-4D22-9E16-12876D5255E5}" dt="2024-10-17T23:16:26.534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588D4A91-6D11-4D22-9E16-12876D5255E5}" dt="2024-10-17T23:16:34.209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588D4A91-6D11-4D22-9E16-12876D5255E5}" dt="2024-10-17T23:16:40.604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588D4A91-6D11-4D22-9E16-12876D5255E5}" dt="2024-10-17T23:16:47.404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588D4A91-6D11-4D22-9E16-12876D5255E5}" dt="2024-10-17T23:16:52.851" v="31" actId="27614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588D4A91-6D11-4D22-9E16-12876D5255E5}" dt="2024-10-18T09:49:42.175" v="34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B0C615CC-3EB6-4E49-B461-DCC63B8531D8}"/>
    <pc:docChg chg="custSel modSld">
      <pc:chgData name="Neemias Informatica Lima" userId="b77af7bd85500281" providerId="LiveId" clId="{B0C615CC-3EB6-4E49-B461-DCC63B8531D8}" dt="2024-09-27T11:56:09.707" v="35" actId="962"/>
      <pc:docMkLst>
        <pc:docMk/>
      </pc:docMkLst>
    </pc:docChg>
  </pc:docChgLst>
  <pc:docChgLst>
    <pc:chgData name="Neemias Informatica Lima" userId="b77af7bd85500281" providerId="LiveId" clId="{93364F77-DF6F-48E0-8C51-948999EF2AA1}"/>
    <pc:docChg chg="undo custSel delSld modSld">
      <pc:chgData name="Neemias Informatica Lima" userId="b77af7bd85500281" providerId="LiveId" clId="{93364F77-DF6F-48E0-8C51-948999EF2AA1}" dt="2024-07-12T19:17:14.456" v="51" actId="962"/>
      <pc:docMkLst>
        <pc:docMk/>
      </pc:docMkLst>
      <pc:sldChg chg="addSp delSp modSp mod">
        <pc:chgData name="Neemias Informatica Lima" userId="b77af7bd85500281" providerId="LiveId" clId="{93364F77-DF6F-48E0-8C51-948999EF2AA1}" dt="2024-07-12T19:17:01.591" v="48" actId="478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93364F77-DF6F-48E0-8C51-948999EF2AA1}" dt="2024-07-12T19:17:01.464" v="47" actId="478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93364F77-DF6F-48E0-8C51-948999EF2AA1}" dt="2024-07-12T19:17:01.324" v="46" actId="478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93364F77-DF6F-48E0-8C51-948999EF2AA1}" dt="2024-07-12T19:17:01.191" v="45" actId="478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93364F77-DF6F-48E0-8C51-948999EF2AA1}" dt="2024-07-12T19:17:01.058" v="44" actId="478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93364F77-DF6F-48E0-8C51-948999EF2AA1}" dt="2024-07-12T19:17:00.903" v="43" actId="478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93364F77-DF6F-48E0-8C51-948999EF2AA1}" dt="2024-07-11T11:41:19.184" v="30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93364F77-DF6F-48E0-8C51-948999EF2AA1}" dt="2024-07-12T14:33:51.685" v="36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93364F77-DF6F-48E0-8C51-948999EF2AA1}" dt="2024-07-12T19:17:14.456" v="51" actId="962"/>
        <pc:sldMkLst>
          <pc:docMk/>
          <pc:sldMk cId="2302156781" sldId="278"/>
        </pc:sldMkLst>
      </pc:sldChg>
      <pc:sldChg chg="delSp del mod">
        <pc:chgData name="Neemias Informatica Lima" userId="b77af7bd85500281" providerId="LiveId" clId="{93364F77-DF6F-48E0-8C51-948999EF2AA1}" dt="2024-07-11T11:41:25.826" v="31" actId="47"/>
        <pc:sldMkLst>
          <pc:docMk/>
          <pc:sldMk cId="3624369357" sldId="279"/>
        </pc:sldMkLst>
      </pc:sldChg>
    </pc:docChg>
  </pc:docChgLst>
  <pc:docChgLst>
    <pc:chgData name="Neemias Informatica Lima" userId="b77af7bd85500281" providerId="LiveId" clId="{14EAA66C-FD97-4C7A-935B-F522A17BE2C1}"/>
    <pc:docChg chg="custSel modSld">
      <pc:chgData name="Neemias Informatica Lima" userId="b77af7bd85500281" providerId="LiveId" clId="{14EAA66C-FD97-4C7A-935B-F522A17BE2C1}" dt="2024-04-26T09:36:56.702" v="35" actId="962"/>
      <pc:docMkLst>
        <pc:docMk/>
      </pc:docMkLst>
      <pc:sldChg chg="addSp delSp modSp mod">
        <pc:chgData name="Neemias Informatica Lima" userId="b77af7bd85500281" providerId="LiveId" clId="{14EAA66C-FD97-4C7A-935B-F522A17BE2C1}" dt="2024-04-26T09:36:56.702" v="35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14EAA66C-FD97-4C7A-935B-F522A17BE2C1}" dt="2024-04-26T00:06:44.398" v="11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14EAA66C-FD97-4C7A-935B-F522A17BE2C1}" dt="2024-04-26T00:06:51.193" v="14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14EAA66C-FD97-4C7A-935B-F522A17BE2C1}" dt="2024-04-26T00:06:58.511" v="17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14EAA66C-FD97-4C7A-935B-F522A17BE2C1}" dt="2024-04-26T00:07:05.410" v="20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14EAA66C-FD97-4C7A-935B-F522A17BE2C1}" dt="2024-04-26T00:07:11.924" v="23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14EAA66C-FD97-4C7A-935B-F522A17BE2C1}" dt="2024-04-26T00:07:18.816" v="26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14EAA66C-FD97-4C7A-935B-F522A17BE2C1}" dt="2024-04-26T00:07:25.674" v="29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14EAA66C-FD97-4C7A-935B-F522A17BE2C1}" dt="2024-04-26T00:07:32.367" v="32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D1569E59-D53E-4AE8-9CDE-6E9FF2EEC0A6}"/>
    <pc:docChg chg="custSel modSld">
      <pc:chgData name="Neemias Informatica Lima" userId="b77af7bd85500281" providerId="LiveId" clId="{D1569E59-D53E-4AE8-9CDE-6E9FF2EEC0A6}" dt="2024-09-20T11:46:16.913" v="35" actId="962"/>
      <pc:docMkLst>
        <pc:docMk/>
      </pc:docMkLst>
      <pc:sldChg chg="addSp delSp modSp mod">
        <pc:chgData name="Neemias Informatica Lima" userId="b77af7bd85500281" providerId="LiveId" clId="{D1569E59-D53E-4AE8-9CDE-6E9FF2EEC0A6}" dt="2024-09-20T00:15:44.578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D1569E59-D53E-4AE8-9CDE-6E9FF2EEC0A6}" dt="2024-09-20T00:15:51.529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D1569E59-D53E-4AE8-9CDE-6E9FF2EEC0A6}" dt="2024-09-20T00:15:59.340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D1569E59-D53E-4AE8-9CDE-6E9FF2EEC0A6}" dt="2024-09-20T00:16:06.608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D1569E59-D53E-4AE8-9CDE-6E9FF2EEC0A6}" dt="2024-09-20T00:16:12.927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D1569E59-D53E-4AE8-9CDE-6E9FF2EEC0A6}" dt="2024-09-20T00:16:18.355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D1569E59-D53E-4AE8-9CDE-6E9FF2EEC0A6}" dt="2024-09-20T00:16:23.692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D1569E59-D53E-4AE8-9CDE-6E9FF2EEC0A6}" dt="2024-09-20T00:16:29.499" v="32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D1569E59-D53E-4AE8-9CDE-6E9FF2EEC0A6}" dt="2024-09-20T11:46:16.913" v="35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4DE49C78-CE0A-4354-A651-C35E43CA0612}"/>
    <pc:docChg chg="custSel addSld modSld">
      <pc:chgData name="Neemias Informatica Lima" userId="b77af7bd85500281" providerId="LiveId" clId="{4DE49C78-CE0A-4354-A651-C35E43CA0612}" dt="2024-03-22T09:38:35.629" v="42" actId="962"/>
      <pc:docMkLst>
        <pc:docMk/>
      </pc:docMkLst>
      <pc:sldChg chg="addSp delSp modSp mod">
        <pc:chgData name="Neemias Informatica Lima" userId="b77af7bd85500281" providerId="LiveId" clId="{4DE49C78-CE0A-4354-A651-C35E43CA0612}" dt="2024-03-21T21:24:33.324" v="39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4DE49C78-CE0A-4354-A651-C35E43CA0612}" dt="2024-03-21T21:22:52.695" v="10" actId="27614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4DE49C78-CE0A-4354-A651-C35E43CA0612}" dt="2024-03-21T21:23:00.341" v="13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4DE49C78-CE0A-4354-A651-C35E43CA0612}" dt="2024-03-21T21:23:08.793" v="16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4DE49C78-CE0A-4354-A651-C35E43CA0612}" dt="2024-03-21T21:23:18.891" v="19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4DE49C78-CE0A-4354-A651-C35E43CA0612}" dt="2024-03-21T21:23:58.743" v="26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4DE49C78-CE0A-4354-A651-C35E43CA0612}" dt="2024-03-21T21:24:06.367" v="29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4DE49C78-CE0A-4354-A651-C35E43CA0612}" dt="2024-03-21T21:24:17.952" v="32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4DE49C78-CE0A-4354-A651-C35E43CA0612}" dt="2024-03-21T21:24:24.333" v="35" actId="962"/>
        <pc:sldMkLst>
          <pc:docMk/>
          <pc:sldMk cId="2869687810" sldId="275"/>
        </pc:sldMkLst>
      </pc:sldChg>
      <pc:sldChg chg="addSp modSp add mod">
        <pc:chgData name="Neemias Informatica Lima" userId="b77af7bd85500281" providerId="LiveId" clId="{4DE49C78-CE0A-4354-A651-C35E43CA0612}" dt="2024-03-22T09:38:35.629" v="42" actId="962"/>
        <pc:sldMkLst>
          <pc:docMk/>
          <pc:sldMk cId="1788501405" sldId="276"/>
        </pc:sldMkLst>
      </pc:sldChg>
    </pc:docChg>
  </pc:docChgLst>
  <pc:docChgLst>
    <pc:chgData name="Neemias Informatica Lima" userId="b77af7bd85500281" providerId="LiveId" clId="{1F8DB7EC-B222-40FB-A9F7-009D1AC4973F}"/>
    <pc:docChg chg="custSel delSld modSld">
      <pc:chgData name="Neemias Informatica Lima" userId="b77af7bd85500281" providerId="LiveId" clId="{1F8DB7EC-B222-40FB-A9F7-009D1AC4973F}" dt="2024-08-02T16:43:35.048" v="34" actId="47"/>
      <pc:docMkLst>
        <pc:docMk/>
      </pc:docMkLst>
      <pc:sldChg chg="addSp delSp modSp del mod">
        <pc:chgData name="Neemias Informatica Lima" userId="b77af7bd85500281" providerId="LiveId" clId="{1F8DB7EC-B222-40FB-A9F7-009D1AC4973F}" dt="2024-08-02T16:43:35.048" v="34" actId="47"/>
        <pc:sldMkLst>
          <pc:docMk/>
          <pc:sldMk cId="22132168" sldId="274"/>
        </pc:sldMkLst>
      </pc:sldChg>
      <pc:sldChg chg="delSp mod">
        <pc:chgData name="Neemias Informatica Lima" userId="b77af7bd85500281" providerId="LiveId" clId="{1F8DB7EC-B222-40FB-A9F7-009D1AC4973F}" dt="2024-08-02T16:42:24.196" v="9" actId="478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30B123D0-CC53-4FAF-B56D-44348E6E6DA3}"/>
    <pc:docChg chg="custSel modSld">
      <pc:chgData name="Neemias Informatica Lima" userId="b77af7bd85500281" providerId="LiveId" clId="{30B123D0-CC53-4FAF-B56D-44348E6E6DA3}" dt="2024-09-13T09:49:45.438" v="34" actId="962"/>
      <pc:docMkLst>
        <pc:docMk/>
      </pc:docMkLst>
      <pc:sldChg chg="addSp delSp modSp mod">
        <pc:chgData name="Neemias Informatica Lima" userId="b77af7bd85500281" providerId="LiveId" clId="{30B123D0-CC53-4FAF-B56D-44348E6E6DA3}" dt="2024-09-12T23:40:29.119" v="10" actId="27614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30B123D0-CC53-4FAF-B56D-44348E6E6DA3}" dt="2024-09-12T23:40:34.912" v="13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30B123D0-CC53-4FAF-B56D-44348E6E6DA3}" dt="2024-09-12T23:40:40.113" v="16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30B123D0-CC53-4FAF-B56D-44348E6E6DA3}" dt="2024-09-12T23:40:46.386" v="19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30B123D0-CC53-4FAF-B56D-44348E6E6DA3}" dt="2024-09-12T23:40:52.734" v="22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30B123D0-CC53-4FAF-B56D-44348E6E6DA3}" dt="2024-09-12T23:40:59.853" v="25" actId="962"/>
        <pc:sldMkLst>
          <pc:docMk/>
          <pc:sldMk cId="3297107713" sldId="261"/>
        </pc:sldMkLst>
      </pc:sldChg>
    </pc:docChg>
  </pc:docChgLst>
  <pc:docChgLst>
    <pc:chgData name="Neemias Informatica Lima" userId="b77af7bd85500281" providerId="LiveId" clId="{6562253A-0A5F-49FD-844D-96BAA747E84B}"/>
    <pc:docChg chg="custSel modSld">
      <pc:chgData name="Neemias Informatica Lima" userId="b77af7bd85500281" providerId="LiveId" clId="{6562253A-0A5F-49FD-844D-96BAA747E84B}" dt="2025-01-17T14:50:55.312" v="38" actId="962"/>
      <pc:docMkLst>
        <pc:docMk/>
      </pc:docMkLst>
      <pc:sldChg chg="addSp delSp modSp mod">
        <pc:chgData name="Neemias Informatica Lima" userId="b77af7bd85500281" providerId="LiveId" clId="{6562253A-0A5F-49FD-844D-96BAA747E84B}" dt="2025-01-17T14:49:57.736" v="10" actId="27614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6562253A-0A5F-49FD-844D-96BAA747E84B}" dt="2025-01-17T14:50:02.435" v="13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6562253A-0A5F-49FD-844D-96BAA747E84B}" dt="2025-01-17T14:50:08.005" v="16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6562253A-0A5F-49FD-844D-96BAA747E84B}" dt="2025-01-17T14:50:18.773" v="19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6562253A-0A5F-49FD-844D-96BAA747E84B}" dt="2025-01-17T14:50:23.477" v="22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6562253A-0A5F-49FD-844D-96BAA747E84B}" dt="2025-01-17T14:50:37.583" v="29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6562253A-0A5F-49FD-844D-96BAA747E84B}" dt="2025-01-17T14:50:43.638" v="32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6562253A-0A5F-49FD-844D-96BAA747E84B}" dt="2025-01-17T14:50:48.910" v="35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6562253A-0A5F-49FD-844D-96BAA747E84B}" dt="2025-01-17T14:50:55.312" v="38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</pc:sldChg>
    </pc:docChg>
  </pc:docChgLst>
  <pc:docChgLst>
    <pc:chgData name="Neemias Informatica Lima" userId="b77af7bd85500281" providerId="LiveId" clId="{C1AA422C-557B-42A4-8389-DD0BC27E6E3D}"/>
    <pc:docChg chg="custSel modSld">
      <pc:chgData name="Neemias Informatica Lima" userId="b77af7bd85500281" providerId="LiveId" clId="{C1AA422C-557B-42A4-8389-DD0BC27E6E3D}" dt="2024-06-27T13:33:16.481" v="35" actId="962"/>
      <pc:docMkLst>
        <pc:docMk/>
      </pc:docMkLst>
      <pc:sldChg chg="addSp delSp modSp mod">
        <pc:chgData name="Neemias Informatica Lima" userId="b77af7bd85500281" providerId="LiveId" clId="{C1AA422C-557B-42A4-8389-DD0BC27E6E3D}" dt="2024-06-27T13:32:23.040" v="11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C1AA422C-557B-42A4-8389-DD0BC27E6E3D}" dt="2024-06-27T13:32:27.065" v="14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C1AA422C-557B-42A4-8389-DD0BC27E6E3D}" dt="2024-06-27T13:32:32.720" v="17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C1AA422C-557B-42A4-8389-DD0BC27E6E3D}" dt="2024-06-27T13:32:37.907" v="20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C1AA422C-557B-42A4-8389-DD0BC27E6E3D}" dt="2024-06-27T13:32:46.050" v="23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C1AA422C-557B-42A4-8389-DD0BC27E6E3D}" dt="2024-06-27T13:32:52.869" v="26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C1AA422C-557B-42A4-8389-DD0BC27E6E3D}" dt="2024-06-27T13:33:00.813" v="29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C1AA422C-557B-42A4-8389-DD0BC27E6E3D}" dt="2024-06-27T13:33:11.112" v="32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C1AA422C-557B-42A4-8389-DD0BC27E6E3D}" dt="2024-06-27T13:33:16.481" v="35" actId="962"/>
        <pc:sldMkLst>
          <pc:docMk/>
          <pc:sldMk cId="2302156781" sldId="278"/>
        </pc:sldMkLst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</pc:sldChg>
    </pc:docChg>
  </pc:docChgLst>
  <pc:docChgLst>
    <pc:chgData name="Neemias Informatica Lima" userId="b77af7bd85500281" providerId="LiveId" clId="{41752337-E16F-4DCF-BC9F-8B0812819F70}"/>
    <pc:docChg chg="custSel modSld sldOrd">
      <pc:chgData name="Neemias Informatica Lima" userId="b77af7bd85500281" providerId="LiveId" clId="{41752337-E16F-4DCF-BC9F-8B0812819F70}" dt="2024-05-25T10:51:30.093" v="37" actId="962"/>
      <pc:docMkLst>
        <pc:docMk/>
      </pc:docMkLst>
      <pc:sldChg chg="addSp delSp modSp mod">
        <pc:chgData name="Neemias Informatica Lima" userId="b77af7bd85500281" providerId="LiveId" clId="{41752337-E16F-4DCF-BC9F-8B0812819F70}" dt="2024-05-23T22:28:13.757" v="19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41752337-E16F-4DCF-BC9F-8B0812819F70}" dt="2024-05-23T22:28:20.993" v="22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41752337-E16F-4DCF-BC9F-8B0812819F70}" dt="2024-05-23T22:28:28.605" v="25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41752337-E16F-4DCF-BC9F-8B0812819F70}" dt="2024-05-23T22:28:34.714" v="28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41752337-E16F-4DCF-BC9F-8B0812819F70}" dt="2024-05-23T22:28:43.744" v="31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41752337-E16F-4DCF-BC9F-8B0812819F70}" dt="2024-05-23T22:28:50.924" v="34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41752337-E16F-4DCF-BC9F-8B0812819F70}" dt="2024-05-25T10:51:30.093" v="37" actId="962"/>
        <pc:sldMkLst>
          <pc:docMk/>
          <pc:sldMk cId="2095798754" sldId="274"/>
        </pc:sldMkLst>
      </pc:sldChg>
      <pc:sldChg chg="addSp delSp modSp mod ord">
        <pc:chgData name="Neemias Informatica Lima" userId="b77af7bd85500281" providerId="LiveId" clId="{41752337-E16F-4DCF-BC9F-8B0812819F70}" dt="2024-05-23T22:27:15.201" v="13"/>
        <pc:sldMkLst>
          <pc:docMk/>
          <pc:sldMk cId="2869687810" sldId="275"/>
        </pc:sldMkLst>
      </pc:sldChg>
      <pc:sldChg chg="addSp delSp modSp mod">
        <pc:chgData name="Neemias Informatica Lima" userId="b77af7bd85500281" providerId="LiveId" clId="{41752337-E16F-4DCF-BC9F-8B0812819F70}" dt="2024-05-23T22:27:40.700" v="16" actId="962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AE9A2D56-F68C-4208-AC8B-10DDB8EEC873}"/>
    <pc:docChg chg="custSel modSld">
      <pc:chgData name="Neemias Informatica Lima" userId="b77af7bd85500281" providerId="LiveId" clId="{AE9A2D56-F68C-4208-AC8B-10DDB8EEC873}" dt="2024-03-01T10:37:49.795" v="39" actId="962"/>
      <pc:docMkLst>
        <pc:docMk/>
      </pc:docMkLst>
      <pc:sldChg chg="addSp delSp modSp mod">
        <pc:chgData name="Neemias Informatica Lima" userId="b77af7bd85500281" providerId="LiveId" clId="{AE9A2D56-F68C-4208-AC8B-10DDB8EEC873}" dt="2024-03-01T10:37:49.795" v="39" actId="962"/>
        <pc:sldMkLst>
          <pc:docMk/>
          <pc:sldMk cId="2431282201" sldId="265"/>
        </pc:sldMkLst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3AC96DFE-E24E-4BAE-B7E9-90699FF5F301}"/>
    <pc:docChg chg="custSel delSld modSld">
      <pc:chgData name="Neemias Informatica Lima" userId="b77af7bd85500281" providerId="LiveId" clId="{3AC96DFE-E24E-4BAE-B7E9-90699FF5F301}" dt="2024-06-21T09:49:31.237" v="45" actId="962"/>
      <pc:docMkLst>
        <pc:docMk/>
      </pc:docMkLst>
      <pc:sldChg chg="addSp delSp modSp mod">
        <pc:chgData name="Neemias Informatica Lima" userId="b77af7bd85500281" providerId="LiveId" clId="{3AC96DFE-E24E-4BAE-B7E9-90699FF5F301}" dt="2024-06-20T11:22:51.386" v="13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3AC96DFE-E24E-4BAE-B7E9-90699FF5F301}" dt="2024-06-20T11:22:56.707" v="16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3AC96DFE-E24E-4BAE-B7E9-90699FF5F301}" dt="2024-06-20T11:23:03.009" v="19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3AC96DFE-E24E-4BAE-B7E9-90699FF5F301}" dt="2024-06-20T11:24:02.512" v="37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3AC96DFE-E24E-4BAE-B7E9-90699FF5F301}" dt="2024-06-20T11:23:21.570" v="25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3AC96DFE-E24E-4BAE-B7E9-90699FF5F301}" dt="2024-06-20T11:23:27.737" v="28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3AC96DFE-E24E-4BAE-B7E9-90699FF5F301}" dt="2024-06-20T11:23:34.839" v="31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3AC96DFE-E24E-4BAE-B7E9-90699FF5F301}" dt="2024-06-20T11:24:21.775" v="40" actId="962"/>
        <pc:sldMkLst>
          <pc:docMk/>
          <pc:sldMk cId="4269271623" sldId="275"/>
        </pc:sldMkLst>
      </pc:sldChg>
      <pc:sldChg chg="delSp del mod">
        <pc:chgData name="Neemias Informatica Lima" userId="b77af7bd85500281" providerId="LiveId" clId="{3AC96DFE-E24E-4BAE-B7E9-90699FF5F301}" dt="2024-06-20T11:24:26.013" v="41" actId="47"/>
        <pc:sldMkLst>
          <pc:docMk/>
          <pc:sldMk cId="1126005999" sldId="276"/>
        </pc:sldMkLst>
      </pc:sldChg>
      <pc:sldChg chg="delSp del mod">
        <pc:chgData name="Neemias Informatica Lima" userId="b77af7bd85500281" providerId="LiveId" clId="{3AC96DFE-E24E-4BAE-B7E9-90699FF5F301}" dt="2024-06-20T11:24:27.659" v="42" actId="47"/>
        <pc:sldMkLst>
          <pc:docMk/>
          <pc:sldMk cId="4007405569" sldId="277"/>
        </pc:sldMkLst>
      </pc:sldChg>
      <pc:sldChg chg="addSp delSp modSp mod">
        <pc:chgData name="Neemias Informatica Lima" userId="b77af7bd85500281" providerId="LiveId" clId="{3AC96DFE-E24E-4BAE-B7E9-90699FF5F301}" dt="2024-06-21T09:49:31.237" v="45" actId="962"/>
        <pc:sldMkLst>
          <pc:docMk/>
          <pc:sldMk cId="2302156781" sldId="278"/>
        </pc:sldMkLst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9840EAD8-445D-4DB5-8FF7-CD6D39DC369D}"/>
    <pc:docChg chg="custSel modSld">
      <pc:chgData name="Neemias Informatica Lima" userId="b77af7bd85500281" providerId="LiveId" clId="{9840EAD8-445D-4DB5-8FF7-CD6D39DC369D}" dt="2025-07-11T10:55:29.525" v="35" actId="962"/>
      <pc:docMkLst>
        <pc:docMk/>
      </pc:docMkLst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</pc:sldChg>
    </pc:docChg>
  </pc:docChgLst>
  <pc:docChgLst>
    <pc:chgData name="Neemias Informatica Lima" userId="b77af7bd85500281" providerId="LiveId" clId="{093A20AE-F3E1-4521-9138-E0F046E7DE1B}"/>
    <pc:docChg chg="custSel addSld modSld">
      <pc:chgData name="Neemias Informatica Lima" userId="b77af7bd85500281" providerId="LiveId" clId="{093A20AE-F3E1-4521-9138-E0F046E7DE1B}" dt="2024-07-05T16:49:31.839" v="46" actId="962"/>
      <pc:docMkLst>
        <pc:docMk/>
      </pc:docMkLst>
      <pc:sldChg chg="addSp delSp modSp mod">
        <pc:chgData name="Neemias Informatica Lima" userId="b77af7bd85500281" providerId="LiveId" clId="{093A20AE-F3E1-4521-9138-E0F046E7DE1B}" dt="2024-07-05T16:48:21.673" v="18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093A20AE-F3E1-4521-9138-E0F046E7DE1B}" dt="2024-07-05T16:48:27.252" v="21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093A20AE-F3E1-4521-9138-E0F046E7DE1B}" dt="2024-07-05T16:48:36.466" v="24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093A20AE-F3E1-4521-9138-E0F046E7DE1B}" dt="2024-07-05T16:48:43.056" v="27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093A20AE-F3E1-4521-9138-E0F046E7DE1B}" dt="2024-07-05T16:48:49.194" v="30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093A20AE-F3E1-4521-9138-E0F046E7DE1B}" dt="2024-07-05T16:48:55.377" v="33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093A20AE-F3E1-4521-9138-E0F046E7DE1B}" dt="2024-07-05T16:49:01.590" v="36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093A20AE-F3E1-4521-9138-E0F046E7DE1B}" dt="2024-07-05T16:49:07.968" v="39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093A20AE-F3E1-4521-9138-E0F046E7DE1B}" dt="2024-07-05T16:49:23.214" v="43" actId="962"/>
        <pc:sldMkLst>
          <pc:docMk/>
          <pc:sldMk cId="2302156781" sldId="278"/>
        </pc:sldMkLst>
      </pc:sldChg>
      <pc:sldChg chg="addSp modSp add mod">
        <pc:chgData name="Neemias Informatica Lima" userId="b77af7bd85500281" providerId="LiveId" clId="{093A20AE-F3E1-4521-9138-E0F046E7DE1B}" dt="2024-07-05T16:49:31.839" v="46" actId="962"/>
        <pc:sldMkLst>
          <pc:docMk/>
          <pc:sldMk cId="3624369357" sldId="279"/>
        </pc:sldMkLst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</pc:sldChg>
    </pc:docChg>
  </pc:docChgLst>
  <pc:docChgLst>
    <pc:chgData name="Neemias Informatica Lima" userId="b77af7bd85500281" providerId="LiveId" clId="{1DE63077-FB5E-4BF1-8DD8-50D88AA91047}"/>
    <pc:docChg chg="custSel addSld delSld modSld sldOrd delMainMaster">
      <pc:chgData name="Neemias Informatica Lima" userId="b77af7bd85500281" providerId="LiveId" clId="{1DE63077-FB5E-4BF1-8DD8-50D88AA91047}" dt="2024-06-14T10:43:22.137" v="50" actId="962"/>
      <pc:docMkLst>
        <pc:docMk/>
      </pc:docMkLst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30676750" sldId="256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756240213" sldId="257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400922895" sldId="258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225945896" sldId="259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294458606" sldId="260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47961031" sldId="261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655856936" sldId="262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106508573" sldId="263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02966088" sldId="264"/>
        </pc:sldMkLst>
      </pc:sldChg>
      <pc:sldChg chg="addSp modSp add mod">
        <pc:chgData name="Neemias Informatica Lima" userId="b77af7bd85500281" providerId="LiveId" clId="{1DE63077-FB5E-4BF1-8DD8-50D88AA91047}" dt="2024-06-13T20:03:48.294" v="33" actId="962"/>
        <pc:sldMkLst>
          <pc:docMk/>
          <pc:sldMk cId="22132168" sldId="274"/>
        </pc:sldMkLst>
      </pc:sldChg>
      <pc:sldChg chg="addSp modSp add mod">
        <pc:chgData name="Neemias Informatica Lima" userId="b77af7bd85500281" providerId="LiveId" clId="{1DE63077-FB5E-4BF1-8DD8-50D88AA91047}" dt="2024-06-13T20:04:08.907" v="39" actId="962"/>
        <pc:sldMkLst>
          <pc:docMk/>
          <pc:sldMk cId="1126005999" sldId="276"/>
        </pc:sldMkLst>
      </pc:sldChg>
      <pc:sldChg chg="addSp delSp modSp add mod">
        <pc:chgData name="Neemias Informatica Lima" userId="b77af7bd85500281" providerId="LiveId" clId="{1DE63077-FB5E-4BF1-8DD8-50D88AA91047}" dt="2024-06-13T20:04:31.538" v="47" actId="962"/>
        <pc:sldMkLst>
          <pc:docMk/>
          <pc:sldMk cId="4007405569" sldId="277"/>
        </pc:sldMkLst>
      </pc:sldChg>
      <pc:sldMasterChg chg="del delSldLayout">
        <pc:chgData name="Neemias Informatica Lima" userId="b77af7bd85500281" providerId="LiveId" clId="{1DE63077-FB5E-4BF1-8DD8-50D88AA91047}" dt="2024-06-13T20:02:32.271" v="0" actId="47"/>
        <pc:sldMasterMkLst>
          <pc:docMk/>
          <pc:sldMasterMk cId="2852871941" sldId="2147483672"/>
        </pc:sldMasterMkLst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650437106" sldId="2147483673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61384089" sldId="2147483674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516330881" sldId="2147483675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915216516" sldId="2147483676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87525780" sldId="2147483677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582230479" sldId="2147483678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31195421" sldId="2147483679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130467958" sldId="2147483680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196376719" sldId="2147483681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280884049" sldId="2147483682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4245738228" sldId="2147483683"/>
          </pc:sldLayoutMkLst>
        </pc:sldLayoutChg>
      </pc:sldMasterChg>
    </pc:docChg>
  </pc:docChgLst>
  <pc:docChgLst>
    <pc:chgData name="Neemias Informatica Lima" userId="b77af7bd85500281" providerId="LiveId" clId="{8A27D4B4-8A58-43A4-8B94-CD2176C8CE84}"/>
    <pc:docChg chg="custSel addSld modSld sldOrd">
      <pc:chgData name="Neemias Informatica Lima" userId="b77af7bd85500281" providerId="LiveId" clId="{8A27D4B4-8A58-43A4-8B94-CD2176C8CE84}" dt="2024-07-19T16:51:59.239" v="41" actId="962"/>
      <pc:docMkLst>
        <pc:docMk/>
      </pc:docMkLst>
      <pc:sldChg chg="addSp delSp modSp mod">
        <pc:chgData name="Neemias Informatica Lima" userId="b77af7bd85500281" providerId="LiveId" clId="{8A27D4B4-8A58-43A4-8B94-CD2176C8CE84}" dt="2024-07-19T11:17:03.484" v="16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8A27D4B4-8A58-43A4-8B94-CD2176C8CE84}" dt="2024-07-19T11:17:09.906" v="19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8A27D4B4-8A58-43A4-8B94-CD2176C8CE84}" dt="2024-07-19T11:17:16.407" v="22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8A27D4B4-8A58-43A4-8B94-CD2176C8CE84}" dt="2024-07-19T11:17:22.861" v="25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8A27D4B4-8A58-43A4-8B94-CD2176C8CE84}" dt="2024-07-19T11:17:29.224" v="28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8A27D4B4-8A58-43A4-8B94-CD2176C8CE84}" dt="2024-07-19T11:17:35.331" v="31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8A27D4B4-8A58-43A4-8B94-CD2176C8CE84}" dt="2024-07-19T11:17:44.002" v="34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8A27D4B4-8A58-43A4-8B94-CD2176C8CE84}" dt="2024-07-19T11:17:53.819" v="38" actId="962"/>
        <pc:sldMkLst>
          <pc:docMk/>
          <pc:sldMk cId="4269271623" sldId="275"/>
        </pc:sldMkLst>
      </pc:sldChg>
      <pc:sldChg chg="addSp delSp modSp mod ord">
        <pc:chgData name="Neemias Informatica Lima" userId="b77af7bd85500281" providerId="LiveId" clId="{8A27D4B4-8A58-43A4-8B94-CD2176C8CE84}" dt="2024-07-19T11:16:55.913" v="13"/>
        <pc:sldMkLst>
          <pc:docMk/>
          <pc:sldMk cId="2302156781" sldId="278"/>
        </pc:sldMkLst>
      </pc:sldChg>
      <pc:sldChg chg="addSp modSp add mod">
        <pc:chgData name="Neemias Informatica Lima" userId="b77af7bd85500281" providerId="LiveId" clId="{8A27D4B4-8A58-43A4-8B94-CD2176C8CE84}" dt="2024-07-19T16:51:59.239" v="41" actId="962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A878AF1E-15BC-46FF-904C-497FB572673D}"/>
    <pc:docChg chg="custSel modSld">
      <pc:chgData name="Neemias Informatica Lima" userId="b77af7bd85500281" providerId="LiveId" clId="{A878AF1E-15BC-46FF-904C-497FB572673D}" dt="2025-07-04T11:59:19.609" v="47" actId="26606"/>
      <pc:docMkLst>
        <pc:docMk/>
      </pc:docMkLst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EEAEEAF5-F458-4F09-B1E8-4728DC491A1A}"/>
    <pc:docChg chg="custSel modSld">
      <pc:chgData name="Neemias Informatica Lima" userId="b77af7bd85500281" providerId="LiveId" clId="{EEAEEAF5-F458-4F09-B1E8-4728DC491A1A}" dt="2024-02-09T08:57:15.383" v="34" actId="962"/>
      <pc:docMkLst>
        <pc:docMk/>
      </pc:docMkLst>
      <pc:sldChg chg="addSp delSp modSp mod">
        <pc:chgData name="Neemias Informatica Lima" userId="b77af7bd85500281" providerId="LiveId" clId="{EEAEEAF5-F458-4F09-B1E8-4728DC491A1A}" dt="2024-02-08T23:01:27.290" v="10" actId="27614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EEAEEAF5-F458-4F09-B1E8-4728DC491A1A}" dt="2024-02-08T23:01:33.313" v="13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EEAEEAF5-F458-4F09-B1E8-4728DC491A1A}" dt="2024-02-08T23:01:38.771" v="16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EEAEEAF5-F458-4F09-B1E8-4728DC491A1A}" dt="2024-02-08T23:01:44.628" v="19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EEAEEAF5-F458-4F09-B1E8-4728DC491A1A}" dt="2024-02-08T23:01:50.214" v="22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EEAEEAF5-F458-4F09-B1E8-4728DC491A1A}" dt="2024-02-08T23:01:56.003" v="25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EEAEEAF5-F458-4F09-B1E8-4728DC491A1A}" dt="2024-02-08T23:02:01.907" v="28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EEAEEAF5-F458-4F09-B1E8-4728DC491A1A}" dt="2024-02-08T23:02:08.215" v="31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EEAEEAF5-F458-4F09-B1E8-4728DC491A1A}" dt="2024-02-09T08:57:15.383" v="34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</pc:sldChg>
    </pc:docChg>
  </pc:docChgLst>
  <pc:docChgLst>
    <pc:chgData name="Neemias Informatica Lima" userId="b77af7bd85500281" providerId="LiveId" clId="{CF7FD3A6-E7C7-4EF8-86B3-4A8A0EC9771E}"/>
    <pc:docChg chg="custSel modSld sldOrd">
      <pc:chgData name="Neemias Informatica Lima" userId="b77af7bd85500281" providerId="LiveId" clId="{CF7FD3A6-E7C7-4EF8-86B3-4A8A0EC9771E}" dt="2024-05-16T20:45:09.888" v="32" actId="962"/>
      <pc:docMkLst>
        <pc:docMk/>
      </pc:docMkLst>
      <pc:sldChg chg="addSp delSp modSp mod">
        <pc:chgData name="Neemias Informatica Lima" userId="b77af7bd85500281" providerId="LiveId" clId="{CF7FD3A6-E7C7-4EF8-86B3-4A8A0EC9771E}" dt="2024-05-16T20:43:56.992" v="14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CF7FD3A6-E7C7-4EF8-86B3-4A8A0EC9771E}" dt="2024-05-16T20:44:33.576" v="15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CF7FD3A6-E7C7-4EF8-86B3-4A8A0EC9771E}" dt="2024-05-16T20:44:44.001" v="17" actId="27614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CF7FD3A6-E7C7-4EF8-86B3-4A8A0EC9771E}" dt="2024-05-16T20:44:46.638" v="20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CF7FD3A6-E7C7-4EF8-86B3-4A8A0EC9771E}" dt="2024-05-16T20:44:52.171" v="23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CF7FD3A6-E7C7-4EF8-86B3-4A8A0EC9771E}" dt="2024-05-16T20:44:57.428" v="26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CF7FD3A6-E7C7-4EF8-86B3-4A8A0EC9771E}" dt="2024-05-16T20:45:03.868" v="29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CF7FD3A6-E7C7-4EF8-86B3-4A8A0EC9771E}" dt="2024-05-16T20:45:09.888" v="32" actId="962"/>
        <pc:sldMkLst>
          <pc:docMk/>
          <pc:sldMk cId="2869687810" sldId="275"/>
        </pc:sldMkLst>
      </pc:sldChg>
      <pc:sldChg chg="addSp delSp modSp mod ord">
        <pc:chgData name="Neemias Informatica Lima" userId="b77af7bd85500281" providerId="LiveId" clId="{CF7FD3A6-E7C7-4EF8-86B3-4A8A0EC9771E}" dt="2024-05-16T20:43:50.057" v="11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594F2F11-6F58-4CA4-AD47-A79298550A12}"/>
    <pc:docChg chg="custSel modSld">
      <pc:chgData name="Neemias Informatica Lima" userId="b77af7bd85500281" providerId="LiveId" clId="{594F2F11-6F58-4CA4-AD47-A79298550A12}" dt="2025-01-31T11:02:02.902" v="35" actId="962"/>
      <pc:docMkLst>
        <pc:docMk/>
      </pc:docMkLst>
      <pc:sldChg chg="addSp delSp modSp mod">
        <pc:chgData name="Neemias Informatica Lima" userId="b77af7bd85500281" providerId="LiveId" clId="{594F2F11-6F58-4CA4-AD47-A79298550A12}" dt="2025-01-31T11:01:16.892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594F2F11-6F58-4CA4-AD47-A79298550A12}" dt="2025-01-31T11:01:21.907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594F2F11-6F58-4CA4-AD47-A79298550A12}" dt="2025-01-31T11:01:27.444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594F2F11-6F58-4CA4-AD47-A79298550A12}" dt="2025-01-31T11:01:33.591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594F2F11-6F58-4CA4-AD47-A79298550A12}" dt="2025-01-31T11:01:39.447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594F2F11-6F58-4CA4-AD47-A79298550A12}" dt="2025-01-31T11:01:45.231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594F2F11-6F58-4CA4-AD47-A79298550A12}" dt="2025-01-31T11:01:50.699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594F2F11-6F58-4CA4-AD47-A79298550A12}" dt="2025-01-31T11:01:56.839" v="32" actId="962"/>
        <pc:sldMkLst>
          <pc:docMk/>
          <pc:sldMk cId="3044925736" sldId="263"/>
        </pc:sldMkLst>
      </pc:sldChg>
      <pc:sldChg chg="addSp modSp mod">
        <pc:chgData name="Neemias Informatica Lima" userId="b77af7bd85500281" providerId="LiveId" clId="{594F2F11-6F58-4CA4-AD47-A79298550A12}" dt="2025-01-31T11:02:02.902" v="35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A8F98A43-DF69-4F41-A438-22BB737789E1}"/>
    <pc:docChg chg="custSel addSld delSld modSld">
      <pc:chgData name="Neemias Informatica Lima" userId="b77af7bd85500281" providerId="LiveId" clId="{A8F98A43-DF69-4F41-A438-22BB737789E1}" dt="2024-08-30T00:32:33.875" v="10" actId="47"/>
      <pc:docMkLst>
        <pc:docMk/>
      </pc:docMkLst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210036356" sldId="256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837362798" sldId="257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873896514" sldId="258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571695995" sldId="259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758464184" sldId="260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297107713" sldId="261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54525927" sldId="262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044925736" sldId="263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627875432" sldId="264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1644680900" sldId="268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137419252" sldId="269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747751760" sldId="270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613821706" sldId="271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412323748" sldId="272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920268793" sldId="273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269271623" sldId="275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02156781" sldId="278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84406214" sldId="280"/>
        </pc:sldMkLst>
      </pc:sldChg>
    </pc:docChg>
  </pc:docChgLst>
  <pc:docChgLst>
    <pc:chgData name="Neemias Informatica Lima" userId="b77af7bd85500281" providerId="LiveId" clId="{7CC34782-8989-4813-A7BF-D8AC51B88D73}"/>
    <pc:docChg chg="custSel addSld delSld modSld">
      <pc:chgData name="Neemias Informatica Lima" userId="b77af7bd85500281" providerId="LiveId" clId="{7CC34782-8989-4813-A7BF-D8AC51B88D73}" dt="2024-02-16T17:00:44.928" v="10" actId="47"/>
      <pc:docMkLst>
        <pc:docMk/>
      </pc:docMkLst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307351543" sldId="256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150007698" sldId="257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398630759" sldId="258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005055979" sldId="259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23522970" sldId="260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55100070" sldId="261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533574136" sldId="262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731110146" sldId="263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3C8A559E-649C-4E02-A482-9A77A498EB0A}"/>
    <pc:docChg chg="undo custSel addSld delSld modSld">
      <pc:chgData name="Neemias Informatica Lima" userId="b77af7bd85500281" providerId="LiveId" clId="{3C8A559E-649C-4E02-A482-9A77A498EB0A}" dt="2024-04-05T09:42:53.632" v="49" actId="47"/>
      <pc:docMkLst>
        <pc:docMk/>
      </pc:docMkLst>
      <pc:sldChg chg="addSp delSp modSp mod">
        <pc:chgData name="Neemias Informatica Lima" userId="b77af7bd85500281" providerId="LiveId" clId="{3C8A559E-649C-4E02-A482-9A77A498EB0A}" dt="2024-04-05T09:42:42.040" v="48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3C8A559E-649C-4E02-A482-9A77A498EB0A}" dt="2024-04-03T23:13:23.372" v="41" actId="14100"/>
        <pc:sldMkLst>
          <pc:docMk/>
          <pc:sldMk cId="994347174" sldId="267"/>
        </pc:sldMkLst>
      </pc:sldChg>
      <pc:sldChg chg="delSp modSp add del mod">
        <pc:chgData name="Neemias Informatica Lima" userId="b77af7bd85500281" providerId="LiveId" clId="{3C8A559E-649C-4E02-A482-9A77A498EB0A}" dt="2024-04-05T09:42:53.632" v="49" actId="47"/>
        <pc:sldMkLst>
          <pc:docMk/>
          <pc:sldMk cId="3358236899" sldId="276"/>
        </pc:sldMkLst>
      </pc:sldChg>
      <pc:sldChg chg="modSp add del mod">
        <pc:chgData name="Neemias Informatica Lima" userId="b77af7bd85500281" providerId="LiveId" clId="{3C8A559E-649C-4E02-A482-9A77A498EB0A}" dt="2024-04-03T23:12:28.068" v="35"/>
        <pc:sldMkLst>
          <pc:docMk/>
          <pc:sldMk cId="3868938218" sldId="276"/>
        </pc:sldMkLst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D1FF6F98-C979-4DD7-B686-5A87BD7D67C4}"/>
    <pc:docChg chg="custSel modSld">
      <pc:chgData name="Neemias Informatica Lima" userId="b77af7bd85500281" providerId="LiveId" clId="{D1FF6F98-C979-4DD7-B686-5A87BD7D67C4}" dt="2024-10-25T09:39:45.352" v="35" actId="962"/>
      <pc:docMkLst>
        <pc:docMk/>
      </pc:docMkLst>
      <pc:sldChg chg="addSp delSp modSp mod">
        <pc:chgData name="Neemias Informatica Lima" userId="b77af7bd85500281" providerId="LiveId" clId="{D1FF6F98-C979-4DD7-B686-5A87BD7D67C4}" dt="2024-10-24T10:58:51.204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D1FF6F98-C979-4DD7-B686-5A87BD7D67C4}" dt="2024-10-24T10:58:57.122" v="32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D1FF6F98-C979-4DD7-B686-5A87BD7D67C4}" dt="2024-10-25T09:39:45.352" v="35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D165F8DF-C043-4B58-B04C-75BDDB5ECE71}"/>
    <pc:docChg chg="undo custSel addSld delSld modSld">
      <pc:chgData name="Neemias Informatica Lima" userId="b77af7bd85500281" providerId="LiveId" clId="{D165F8DF-C043-4B58-B04C-75BDDB5ECE71}" dt="2024-04-12T10:54:24.889" v="38" actId="962"/>
      <pc:docMkLst>
        <pc:docMk/>
      </pc:docMkLst>
      <pc:sldChg chg="addSp delSp modSp add del mod">
        <pc:chgData name="Neemias Informatica Lima" userId="b77af7bd85500281" providerId="LiveId" clId="{D165F8DF-C043-4B58-B04C-75BDDB5ECE71}" dt="2024-04-12T10:54:24.889" v="38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D165F8DF-C043-4B58-B04C-75BDDB5ECE71}" dt="2024-04-12T00:25:25.216" v="13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D165F8DF-C043-4B58-B04C-75BDDB5ECE71}" dt="2024-04-12T00:25:30.987" v="16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D165F8DF-C043-4B58-B04C-75BDDB5ECE71}" dt="2024-04-12T00:25:37.341" v="19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D165F8DF-C043-4B58-B04C-75BDDB5ECE71}" dt="2024-04-12T00:25:44.158" v="22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D165F8DF-C043-4B58-B04C-75BDDB5ECE71}" dt="2024-04-12T00:26:06.875" v="25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D165F8DF-C043-4B58-B04C-75BDDB5ECE71}" dt="2024-04-12T00:26:20.117" v="28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D165F8DF-C043-4B58-B04C-75BDDB5ECE71}" dt="2024-04-12T00:26:30.867" v="32" actId="14100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D165F8DF-C043-4B58-B04C-75BDDB5ECE71}" dt="2024-04-12T00:26:44.608" v="35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0556DC99-0499-460F-B5EF-06FEDB9BCF5C}"/>
    <pc:docChg chg="custSel modSld">
      <pc:chgData name="Neemias Informatica Lima" userId="b77af7bd85500281" providerId="LiveId" clId="{0556DC99-0499-460F-B5EF-06FEDB9BCF5C}" dt="2024-11-08T18:28:31.334" v="8" actId="478"/>
      <pc:docMkLst>
        <pc:docMk/>
      </pc:docMkLst>
      <pc:sldChg chg="delSp mod">
        <pc:chgData name="Neemias Informatica Lima" userId="b77af7bd85500281" providerId="LiveId" clId="{0556DC99-0499-460F-B5EF-06FEDB9BCF5C}" dt="2024-11-08T18:28:19.597" v="0" actId="478"/>
        <pc:sldMkLst>
          <pc:docMk/>
          <pc:sldMk cId="2210036356" sldId="256"/>
        </pc:sldMkLst>
      </pc:sldChg>
      <pc:sldChg chg="delSp mod">
        <pc:chgData name="Neemias Informatica Lima" userId="b77af7bd85500281" providerId="LiveId" clId="{0556DC99-0499-460F-B5EF-06FEDB9BCF5C}" dt="2024-11-08T18:28:20.865" v="1" actId="478"/>
        <pc:sldMkLst>
          <pc:docMk/>
          <pc:sldMk cId="1837362798" sldId="257"/>
        </pc:sldMkLst>
      </pc:sldChg>
      <pc:sldChg chg="delSp mod">
        <pc:chgData name="Neemias Informatica Lima" userId="b77af7bd85500281" providerId="LiveId" clId="{0556DC99-0499-460F-B5EF-06FEDB9BCF5C}" dt="2024-11-08T18:28:21.863" v="2" actId="478"/>
        <pc:sldMkLst>
          <pc:docMk/>
          <pc:sldMk cId="873896514" sldId="258"/>
        </pc:sldMkLst>
      </pc:sldChg>
      <pc:sldChg chg="delSp mod">
        <pc:chgData name="Neemias Informatica Lima" userId="b77af7bd85500281" providerId="LiveId" clId="{0556DC99-0499-460F-B5EF-06FEDB9BCF5C}" dt="2024-11-08T18:28:22.987" v="3" actId="478"/>
        <pc:sldMkLst>
          <pc:docMk/>
          <pc:sldMk cId="2571695995" sldId="259"/>
        </pc:sldMkLst>
      </pc:sldChg>
      <pc:sldChg chg="delSp mod">
        <pc:chgData name="Neemias Informatica Lima" userId="b77af7bd85500281" providerId="LiveId" clId="{0556DC99-0499-460F-B5EF-06FEDB9BCF5C}" dt="2024-11-08T18:28:24.074" v="4" actId="478"/>
        <pc:sldMkLst>
          <pc:docMk/>
          <pc:sldMk cId="1758464184" sldId="260"/>
        </pc:sldMkLst>
      </pc:sldChg>
      <pc:sldChg chg="delSp mod">
        <pc:chgData name="Neemias Informatica Lima" userId="b77af7bd85500281" providerId="LiveId" clId="{0556DC99-0499-460F-B5EF-06FEDB9BCF5C}" dt="2024-11-08T18:28:25.762" v="5" actId="478"/>
        <pc:sldMkLst>
          <pc:docMk/>
          <pc:sldMk cId="3297107713" sldId="261"/>
        </pc:sldMkLst>
      </pc:sldChg>
      <pc:sldChg chg="delSp mod">
        <pc:chgData name="Neemias Informatica Lima" userId="b77af7bd85500281" providerId="LiveId" clId="{0556DC99-0499-460F-B5EF-06FEDB9BCF5C}" dt="2024-11-08T18:28:27.408" v="6" actId="478"/>
        <pc:sldMkLst>
          <pc:docMk/>
          <pc:sldMk cId="154525927" sldId="262"/>
        </pc:sldMkLst>
      </pc:sldChg>
      <pc:sldChg chg="delSp mod">
        <pc:chgData name="Neemias Informatica Lima" userId="b77af7bd85500281" providerId="LiveId" clId="{0556DC99-0499-460F-B5EF-06FEDB9BCF5C}" dt="2024-11-08T18:28:28.644" v="7" actId="478"/>
        <pc:sldMkLst>
          <pc:docMk/>
          <pc:sldMk cId="3044925736" sldId="263"/>
        </pc:sldMkLst>
      </pc:sldChg>
      <pc:sldChg chg="delSp mod">
        <pc:chgData name="Neemias Informatica Lima" userId="b77af7bd85500281" providerId="LiveId" clId="{0556DC99-0499-460F-B5EF-06FEDB9BCF5C}" dt="2024-11-08T18:28:31.334" v="8" actId="478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</pc:sldChg>
    </pc:docChg>
  </pc:docChgLst>
  <pc:docChgLst>
    <pc:chgData name="Neemias Informatica Lima" userId="b77af7bd85500281" providerId="LiveId" clId="{C21057EC-3F03-4F80-9957-6FBCFF7190C1}"/>
    <pc:docChg chg="custSel delSld modSld">
      <pc:chgData name="Neemias Informatica Lima" userId="b77af7bd85500281" providerId="LiveId" clId="{C21057EC-3F03-4F80-9957-6FBCFF7190C1}" dt="2024-03-27T23:50:41.446" v="36" actId="47"/>
      <pc:docMkLst>
        <pc:docMk/>
      </pc:docMkLst>
      <pc:sldChg chg="delSp del mod">
        <pc:chgData name="Neemias Informatica Lima" userId="b77af7bd85500281" providerId="LiveId" clId="{C21057EC-3F03-4F80-9957-6FBCFF7190C1}" dt="2024-03-27T23:50:41.446" v="36" actId="47"/>
        <pc:sldMkLst>
          <pc:docMk/>
          <pc:sldMk cId="1788501405" sldId="276"/>
        </pc:sldMkLst>
      </pc:sldChg>
    </pc:docChg>
  </pc:docChgLst>
  <pc:docChgLst>
    <pc:chgData name="Neemias Informatica Lima" userId="b77af7bd85500281" providerId="LiveId" clId="{810E158B-5641-495C-A68F-1BE1E8367493}"/>
    <pc:docChg chg="custSel modSld">
      <pc:chgData name="Neemias Informatica Lima" userId="b77af7bd85500281" providerId="LiveId" clId="{810E158B-5641-495C-A68F-1BE1E8367493}" dt="2024-10-04T09:37:23.341" v="40" actId="20577"/>
      <pc:docMkLst>
        <pc:docMk/>
      </pc:docMkLst>
      <pc:sldChg chg="addSp delSp modSp mod">
        <pc:chgData name="Neemias Informatica Lima" userId="b77af7bd85500281" providerId="LiveId" clId="{810E158B-5641-495C-A68F-1BE1E8367493}" dt="2024-10-04T09:37:23.341" v="40" actId="20577"/>
        <pc:sldMkLst>
          <pc:docMk/>
          <pc:sldMk cId="994347174" sldId="267"/>
        </pc:sldMkLst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11/07/2025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11/07/2025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11/07/2025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11/07/2025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11/07/2025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11/07/2025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11/07/2025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11/07/2025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11/07/2025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11/07/2025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11/07/2025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11/07/2025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O conteúdo gerado por IA pode estar incorreto.">
            <a:extLst>
              <a:ext uri="{FF2B5EF4-FFF2-40B4-BE49-F238E27FC236}">
                <a16:creationId xmlns:a16="http://schemas.microsoft.com/office/drawing/2014/main" id="{2AB515A8-6A94-F4AE-D974-154160322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36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3º TRIMESTRE DE 2025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5F2A142-46C2-5DFA-D2AD-6676C8AE49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2099733"/>
            <a:ext cx="12192002" cy="476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Diagrama&#10;&#10;O conteúdo gerado por IA pode estar incorreto.">
            <a:extLst>
              <a:ext uri="{FF2B5EF4-FFF2-40B4-BE49-F238E27FC236}">
                <a16:creationId xmlns:a16="http://schemas.microsoft.com/office/drawing/2014/main" id="{C69841C0-ED14-7B15-6960-9DFD705C5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6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EE8051B3-1495-479C-25DA-8AB887E79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96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ECDABBE8-1566-ADAD-A255-C984DDF38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9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3CCBE675-D7A6-6D34-3A8E-AE8372169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64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Diagrama&#10;&#10;O conteúdo gerado por IA pode estar incorreto.">
            <a:extLst>
              <a:ext uri="{FF2B5EF4-FFF2-40B4-BE49-F238E27FC236}">
                <a16:creationId xmlns:a16="http://schemas.microsoft.com/office/drawing/2014/main" id="{F3F8433B-0CA3-62D5-A984-0B6608BCD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07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F132C2F8-0CA3-DF28-BEFF-3C26D6801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5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ivro aberto com texto preto sobre fundo branco&#10;&#10;O conteúdo gerado por IA pode estar incorreto.">
            <a:extLst>
              <a:ext uri="{FF2B5EF4-FFF2-40B4-BE49-F238E27FC236}">
                <a16:creationId xmlns:a16="http://schemas.microsoft.com/office/drawing/2014/main" id="{8C34F231-5B42-1069-F753-5FFE59CB8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25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O conteúdo gerado por IA pode estar incorreto.">
            <a:extLst>
              <a:ext uri="{FF2B5EF4-FFF2-40B4-BE49-F238E27FC236}">
                <a16:creationId xmlns:a16="http://schemas.microsoft.com/office/drawing/2014/main" id="{9CFFBEDE-63C8-3520-AA72-B8E412914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75432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1181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2025-07-11T10:55:34Z</dcterms:modified>
</cp:coreProperties>
</file>