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8AF1E-15BC-46FF-904C-497FB572673D}" v="9" dt="2025-07-04T11:59:18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32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addSp delSp modSp mod">
        <pc:chgData name="Neemias Informatica Lima" userId="b77af7bd85500281" providerId="LiveId" clId="{469C55FD-A5AD-4BB5-BE16-F0EBDC0D3B11}" dt="2025-01-23T17:11:02.42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69C55FD-A5AD-4BB5-BE16-F0EBDC0D3B11}" dt="2025-01-23T17:11:07.12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69C55FD-A5AD-4BB5-BE16-F0EBDC0D3B11}" dt="2025-01-23T17:11:12.09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69C55FD-A5AD-4BB5-BE16-F0EBDC0D3B11}" dt="2025-01-23T17:11:18.072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69C55FD-A5AD-4BB5-BE16-F0EBDC0D3B11}" dt="2025-01-23T17:11:24.43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69C55FD-A5AD-4BB5-BE16-F0EBDC0D3B11}" dt="2025-01-23T17:11:30.68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469C55FD-A5AD-4BB5-BE16-F0EBDC0D3B11}" dt="2025-01-23T17:11:36.670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469C55FD-A5AD-4BB5-BE16-F0EBDC0D3B11}" dt="2025-01-23T17:11:45.414" v="32" actId="962"/>
        <pc:sldMkLst>
          <pc:docMk/>
          <pc:sldMk cId="3044925736" sldId="263"/>
        </pc:sldMkLst>
      </pc:sldChg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20.865" v="1" actId="478"/>
        <pc:sldMkLst>
          <pc:docMk/>
          <pc:sldMk cId="1837362798" sldId="257"/>
        </pc:sldMkLst>
      </pc:sldChg>
      <pc:sldChg chg="delSp mod">
        <pc:chgData name="Neemias Informatica Lima" userId="b77af7bd85500281" providerId="LiveId" clId="{0556DC99-0499-460F-B5EF-06FEDB9BCF5C}" dt="2024-11-08T18:28:21.863" v="2" actId="478"/>
        <pc:sldMkLst>
          <pc:docMk/>
          <pc:sldMk cId="873896514" sldId="258"/>
        </pc:sldMkLst>
      </pc:sldChg>
      <pc:sldChg chg="delSp mod">
        <pc:chgData name="Neemias Informatica Lima" userId="b77af7bd85500281" providerId="LiveId" clId="{0556DC99-0499-460F-B5EF-06FEDB9BCF5C}" dt="2024-11-08T18:28:22.987" v="3" actId="478"/>
        <pc:sldMkLst>
          <pc:docMk/>
          <pc:sldMk cId="2571695995" sldId="259"/>
        </pc:sldMkLst>
      </pc:sldChg>
      <pc:sldChg chg="delSp mod">
        <pc:chgData name="Neemias Informatica Lima" userId="b77af7bd85500281" providerId="LiveId" clId="{0556DC99-0499-460F-B5EF-06FEDB9BCF5C}" dt="2024-11-08T18:28:24.074" v="4" actId="478"/>
        <pc:sldMkLst>
          <pc:docMk/>
          <pc:sldMk cId="1758464184" sldId="260"/>
        </pc:sldMkLst>
      </pc:sldChg>
      <pc:sldChg chg="delSp mod">
        <pc:chgData name="Neemias Informatica Lima" userId="b77af7bd85500281" providerId="LiveId" clId="{0556DC99-0499-460F-B5EF-06FEDB9BCF5C}" dt="2024-11-08T18:28:25.762" v="5" actId="478"/>
        <pc:sldMkLst>
          <pc:docMk/>
          <pc:sldMk cId="3297107713" sldId="261"/>
        </pc:sldMkLst>
      </pc:sldChg>
      <pc:sldChg chg="delSp mod">
        <pc:chgData name="Neemias Informatica Lima" userId="b77af7bd85500281" providerId="LiveId" clId="{0556DC99-0499-460F-B5EF-06FEDB9BCF5C}" dt="2024-11-08T18:28:27.408" v="6" actId="478"/>
        <pc:sldMkLst>
          <pc:docMk/>
          <pc:sldMk cId="154525927" sldId="262"/>
        </pc:sldMkLst>
      </pc:sldChg>
      <pc:sldChg chg="delSp mod">
        <pc:chgData name="Neemias Informatica Lima" userId="b77af7bd85500281" providerId="LiveId" clId="{0556DC99-0499-460F-B5EF-06FEDB9BCF5C}" dt="2024-11-08T18:28:28.644" v="7" actId="478"/>
        <pc:sldMkLst>
          <pc:docMk/>
          <pc:sldMk cId="3044925736" sldId="263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04/07/2025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34B5DB32-F2B2-4638-B546-BE724B4FD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F2A142-46C2-5DFA-D2AD-6676C8AE4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192002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F03AC3C5-89C7-C627-AB08-14FADE144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Site&#10;&#10;O conteúdo gerado por IA pode estar incorreto.">
            <a:extLst>
              <a:ext uri="{FF2B5EF4-FFF2-40B4-BE49-F238E27FC236}">
                <a16:creationId xmlns:a16="http://schemas.microsoft.com/office/drawing/2014/main" id="{209FCC92-BAE3-D5E6-6F6F-9B4C065B3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CAD1CE49-8520-92F9-7761-B4B65B158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DAFD205F-D6E4-BF14-9509-6F207749E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DB3C72D2-F7C0-1FCF-93ED-B6522C927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Linha do tempo&#10;&#10;O conteúdo gerado por IA pode estar incorreto.">
            <a:extLst>
              <a:ext uri="{FF2B5EF4-FFF2-40B4-BE49-F238E27FC236}">
                <a16:creationId xmlns:a16="http://schemas.microsoft.com/office/drawing/2014/main" id="{B0B07958-D6B3-25C4-03D6-F9B5BCC63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E4B33359-74EB-4F5C-4696-B228A44DD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849A61D7-0BE0-5844-E831-ED333C83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1180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2025-07-04T11:59:21Z</dcterms:modified>
</cp:coreProperties>
</file>