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EB291-8DFC-41D4-A95F-65DFB2E73447}" v="9" dt="2025-06-27T00:19:30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AEB291-8DFC-41D4-A95F-65DFB2E73447}"/>
    <pc:docChg chg="custSel modSld">
      <pc:chgData name="Neemias Informatica Lima" userId="b77af7bd85500281" providerId="LiveId" clId="{7DAEB291-8DFC-41D4-A95F-65DFB2E73447}" dt="2025-06-27T00:19:31.141" v="44" actId="962"/>
      <pc:docMkLst>
        <pc:docMk/>
      </pc:docMkLst>
      <pc:sldChg chg="addSp delSp modSp mod">
        <pc:chgData name="Neemias Informatica Lima" userId="b77af7bd85500281" providerId="LiveId" clId="{7DAEB291-8DFC-41D4-A95F-65DFB2E73447}" dt="2025-06-26T13:33:03.428" v="20" actId="962"/>
        <pc:sldMkLst>
          <pc:docMk/>
          <pc:sldMk cId="296425653" sldId="256"/>
        </pc:sldMkLst>
        <pc:spChg chg="del">
          <ac:chgData name="Neemias Informatica Lima" userId="b77af7bd85500281" providerId="LiveId" clId="{7DAEB291-8DFC-41D4-A95F-65DFB2E73447}" dt="2025-06-26T13:32:28.386" v="9" actId="478"/>
          <ac:spMkLst>
            <pc:docMk/>
            <pc:sldMk cId="296425653" sldId="256"/>
            <ac:spMk id="2" creationId="{A4616311-641F-EFD7-47ED-38E0D7CFC838}"/>
          </ac:spMkLst>
        </pc:spChg>
        <pc:spChg chg="del">
          <ac:chgData name="Neemias Informatica Lima" userId="b77af7bd85500281" providerId="LiveId" clId="{7DAEB291-8DFC-41D4-A95F-65DFB2E73447}" dt="2025-06-26T13:32:28.386" v="9" actId="478"/>
          <ac:spMkLst>
            <pc:docMk/>
            <pc:sldMk cId="296425653" sldId="256"/>
            <ac:spMk id="3" creationId="{48B46B70-C450-9D90-4E63-EB0F0E2247C7}"/>
          </ac:spMkLst>
        </pc:spChg>
        <pc:picChg chg="del">
          <ac:chgData name="Neemias Informatica Lima" userId="b77af7bd85500281" providerId="LiveId" clId="{7DAEB291-8DFC-41D4-A95F-65DFB2E73447}" dt="2025-06-26T13:32:09.929" v="0" actId="478"/>
          <ac:picMkLst>
            <pc:docMk/>
            <pc:sldMk cId="296425653" sldId="256"/>
            <ac:picMk id="4" creationId="{37DBF73E-4BFE-22A3-2390-A7A91BDE548C}"/>
          </ac:picMkLst>
        </pc:picChg>
        <pc:picChg chg="add mod">
          <ac:chgData name="Neemias Informatica Lima" userId="b77af7bd85500281" providerId="LiveId" clId="{7DAEB291-8DFC-41D4-A95F-65DFB2E73447}" dt="2025-06-26T13:33:03.428" v="20" actId="962"/>
          <ac:picMkLst>
            <pc:docMk/>
            <pc:sldMk cId="296425653" sldId="256"/>
            <ac:picMk id="6" creationId="{03D2C756-F254-F4F2-B429-9D0F9721DBFF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09.831" v="23" actId="962"/>
        <pc:sldMkLst>
          <pc:docMk/>
          <pc:sldMk cId="2852529274" sldId="257"/>
        </pc:sldMkLst>
        <pc:spChg chg="add del mod">
          <ac:chgData name="Neemias Informatica Lima" userId="b77af7bd85500281" providerId="LiveId" clId="{7DAEB291-8DFC-41D4-A95F-65DFB2E73447}" dt="2025-06-26T13:32:30.523" v="10" actId="478"/>
          <ac:spMkLst>
            <pc:docMk/>
            <pc:sldMk cId="2852529274" sldId="257"/>
            <ac:spMk id="3" creationId="{9EE7CDDD-0BB4-8D0F-E830-91BFE3DC3B99}"/>
          </ac:spMkLst>
        </pc:spChg>
        <pc:picChg chg="del">
          <ac:chgData name="Neemias Informatica Lima" userId="b77af7bd85500281" providerId="LiveId" clId="{7DAEB291-8DFC-41D4-A95F-65DFB2E73447}" dt="2025-06-26T13:32:12.041" v="1" actId="478"/>
          <ac:picMkLst>
            <pc:docMk/>
            <pc:sldMk cId="2852529274" sldId="257"/>
            <ac:picMk id="4" creationId="{67F45837-DAF3-CF06-A1BA-1CEE5AA5A57C}"/>
          </ac:picMkLst>
        </pc:picChg>
        <pc:picChg chg="add mod">
          <ac:chgData name="Neemias Informatica Lima" userId="b77af7bd85500281" providerId="LiveId" clId="{7DAEB291-8DFC-41D4-A95F-65DFB2E73447}" dt="2025-06-26T13:33:09.831" v="23" actId="962"/>
          <ac:picMkLst>
            <pc:docMk/>
            <pc:sldMk cId="2852529274" sldId="257"/>
            <ac:picMk id="6" creationId="{C7718A43-66FD-D756-6E64-FD57438A71EB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16.063" v="26" actId="962"/>
        <pc:sldMkLst>
          <pc:docMk/>
          <pc:sldMk cId="2139706807" sldId="258"/>
        </pc:sldMkLst>
        <pc:spChg chg="add del mod">
          <ac:chgData name="Neemias Informatica Lima" userId="b77af7bd85500281" providerId="LiveId" clId="{7DAEB291-8DFC-41D4-A95F-65DFB2E73447}" dt="2025-06-26T13:32:32.948" v="11" actId="478"/>
          <ac:spMkLst>
            <pc:docMk/>
            <pc:sldMk cId="2139706807" sldId="258"/>
            <ac:spMk id="3" creationId="{850D8161-F88C-D363-87EB-FE8DB82EB8D3}"/>
          </ac:spMkLst>
        </pc:spChg>
        <pc:picChg chg="del">
          <ac:chgData name="Neemias Informatica Lima" userId="b77af7bd85500281" providerId="LiveId" clId="{7DAEB291-8DFC-41D4-A95F-65DFB2E73447}" dt="2025-06-26T13:32:13.202" v="2" actId="478"/>
          <ac:picMkLst>
            <pc:docMk/>
            <pc:sldMk cId="2139706807" sldId="258"/>
            <ac:picMk id="4" creationId="{8BAB9320-0F10-FF94-DB1B-97C86B343007}"/>
          </ac:picMkLst>
        </pc:picChg>
        <pc:picChg chg="add mod">
          <ac:chgData name="Neemias Informatica Lima" userId="b77af7bd85500281" providerId="LiveId" clId="{7DAEB291-8DFC-41D4-A95F-65DFB2E73447}" dt="2025-06-26T13:33:16.063" v="26" actId="962"/>
          <ac:picMkLst>
            <pc:docMk/>
            <pc:sldMk cId="2139706807" sldId="258"/>
            <ac:picMk id="6" creationId="{AA4CE13C-750C-319C-E723-742ABF1B000C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20.714" v="29" actId="962"/>
        <pc:sldMkLst>
          <pc:docMk/>
          <pc:sldMk cId="2839504848" sldId="259"/>
        </pc:sldMkLst>
        <pc:spChg chg="add del mod">
          <ac:chgData name="Neemias Informatica Lima" userId="b77af7bd85500281" providerId="LiveId" clId="{7DAEB291-8DFC-41D4-A95F-65DFB2E73447}" dt="2025-06-26T13:32:35.573" v="12" actId="478"/>
          <ac:spMkLst>
            <pc:docMk/>
            <pc:sldMk cId="2839504848" sldId="259"/>
            <ac:spMk id="3" creationId="{7E462069-B285-1428-A57B-E6C334671E8D}"/>
          </ac:spMkLst>
        </pc:spChg>
        <pc:picChg chg="del">
          <ac:chgData name="Neemias Informatica Lima" userId="b77af7bd85500281" providerId="LiveId" clId="{7DAEB291-8DFC-41D4-A95F-65DFB2E73447}" dt="2025-06-26T13:32:14.418" v="3" actId="478"/>
          <ac:picMkLst>
            <pc:docMk/>
            <pc:sldMk cId="2839504848" sldId="259"/>
            <ac:picMk id="4" creationId="{E94CB74D-6DEF-B02B-B9A3-B7DC20BACA77}"/>
          </ac:picMkLst>
        </pc:picChg>
        <pc:picChg chg="add mod">
          <ac:chgData name="Neemias Informatica Lima" userId="b77af7bd85500281" providerId="LiveId" clId="{7DAEB291-8DFC-41D4-A95F-65DFB2E73447}" dt="2025-06-26T13:33:20.714" v="29" actId="962"/>
          <ac:picMkLst>
            <pc:docMk/>
            <pc:sldMk cId="2839504848" sldId="259"/>
            <ac:picMk id="6" creationId="{EE9F2AAC-7ACF-166E-2721-9EBABA3F8FC9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26.182" v="32" actId="962"/>
        <pc:sldMkLst>
          <pc:docMk/>
          <pc:sldMk cId="3755207332" sldId="260"/>
        </pc:sldMkLst>
        <pc:spChg chg="add del mod">
          <ac:chgData name="Neemias Informatica Lima" userId="b77af7bd85500281" providerId="LiveId" clId="{7DAEB291-8DFC-41D4-A95F-65DFB2E73447}" dt="2025-06-26T13:32:38.404" v="13" actId="478"/>
          <ac:spMkLst>
            <pc:docMk/>
            <pc:sldMk cId="3755207332" sldId="260"/>
            <ac:spMk id="3" creationId="{1C2AEE7E-DD0F-7819-C816-53F6CFC6EE82}"/>
          </ac:spMkLst>
        </pc:spChg>
        <pc:picChg chg="del">
          <ac:chgData name="Neemias Informatica Lima" userId="b77af7bd85500281" providerId="LiveId" clId="{7DAEB291-8DFC-41D4-A95F-65DFB2E73447}" dt="2025-06-26T13:32:15.842" v="4" actId="478"/>
          <ac:picMkLst>
            <pc:docMk/>
            <pc:sldMk cId="3755207332" sldId="260"/>
            <ac:picMk id="4" creationId="{D66FF8D3-0D71-AC79-2857-09127F4A9DF6}"/>
          </ac:picMkLst>
        </pc:picChg>
        <pc:picChg chg="add mod">
          <ac:chgData name="Neemias Informatica Lima" userId="b77af7bd85500281" providerId="LiveId" clId="{7DAEB291-8DFC-41D4-A95F-65DFB2E73447}" dt="2025-06-26T13:33:26.182" v="32" actId="962"/>
          <ac:picMkLst>
            <pc:docMk/>
            <pc:sldMk cId="3755207332" sldId="260"/>
            <ac:picMk id="6" creationId="{376992E8-0386-367F-695A-5560ABFA5CA2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32.813" v="35" actId="962"/>
        <pc:sldMkLst>
          <pc:docMk/>
          <pc:sldMk cId="4174979130" sldId="261"/>
        </pc:sldMkLst>
        <pc:spChg chg="add del mod">
          <ac:chgData name="Neemias Informatica Lima" userId="b77af7bd85500281" providerId="LiveId" clId="{7DAEB291-8DFC-41D4-A95F-65DFB2E73447}" dt="2025-06-26T13:32:41.868" v="14" actId="478"/>
          <ac:spMkLst>
            <pc:docMk/>
            <pc:sldMk cId="4174979130" sldId="261"/>
            <ac:spMk id="3" creationId="{34285772-B531-9F12-EEAB-2D1C72A5F924}"/>
          </ac:spMkLst>
        </pc:spChg>
        <pc:picChg chg="del">
          <ac:chgData name="Neemias Informatica Lima" userId="b77af7bd85500281" providerId="LiveId" clId="{7DAEB291-8DFC-41D4-A95F-65DFB2E73447}" dt="2025-06-26T13:32:18.138" v="5" actId="478"/>
          <ac:picMkLst>
            <pc:docMk/>
            <pc:sldMk cId="4174979130" sldId="261"/>
            <ac:picMk id="4" creationId="{992D72D5-6874-5C2D-6934-1688275374D8}"/>
          </ac:picMkLst>
        </pc:picChg>
        <pc:picChg chg="add mod">
          <ac:chgData name="Neemias Informatica Lima" userId="b77af7bd85500281" providerId="LiveId" clId="{7DAEB291-8DFC-41D4-A95F-65DFB2E73447}" dt="2025-06-26T13:33:32.813" v="35" actId="962"/>
          <ac:picMkLst>
            <pc:docMk/>
            <pc:sldMk cId="4174979130" sldId="261"/>
            <ac:picMk id="6" creationId="{01359F80-D4F9-3F5D-4A51-2E18BD5088C1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46.456" v="38" actId="962"/>
        <pc:sldMkLst>
          <pc:docMk/>
          <pc:sldMk cId="1966765955" sldId="262"/>
        </pc:sldMkLst>
        <pc:spChg chg="add del mod">
          <ac:chgData name="Neemias Informatica Lima" userId="b77af7bd85500281" providerId="LiveId" clId="{7DAEB291-8DFC-41D4-A95F-65DFB2E73447}" dt="2025-06-26T13:32:45.548" v="15" actId="478"/>
          <ac:spMkLst>
            <pc:docMk/>
            <pc:sldMk cId="1966765955" sldId="262"/>
            <ac:spMk id="3" creationId="{E2CF4F9F-8E53-69A1-4416-50CEAF51BB7D}"/>
          </ac:spMkLst>
        </pc:spChg>
        <pc:picChg chg="del">
          <ac:chgData name="Neemias Informatica Lima" userId="b77af7bd85500281" providerId="LiveId" clId="{7DAEB291-8DFC-41D4-A95F-65DFB2E73447}" dt="2025-06-26T13:32:19.643" v="6" actId="478"/>
          <ac:picMkLst>
            <pc:docMk/>
            <pc:sldMk cId="1966765955" sldId="262"/>
            <ac:picMk id="4" creationId="{124A054D-9E7E-0BF7-41DE-033977DD41ED}"/>
          </ac:picMkLst>
        </pc:picChg>
        <pc:picChg chg="add mod">
          <ac:chgData name="Neemias Informatica Lima" userId="b77af7bd85500281" providerId="LiveId" clId="{7DAEB291-8DFC-41D4-A95F-65DFB2E73447}" dt="2025-06-26T13:33:46.456" v="38" actId="962"/>
          <ac:picMkLst>
            <pc:docMk/>
            <pc:sldMk cId="1966765955" sldId="262"/>
            <ac:picMk id="6" creationId="{99B53626-3A2C-F884-5D2B-7072434025BF}"/>
          </ac:picMkLst>
        </pc:picChg>
      </pc:sldChg>
      <pc:sldChg chg="addSp delSp modSp mod">
        <pc:chgData name="Neemias Informatica Lima" userId="b77af7bd85500281" providerId="LiveId" clId="{7DAEB291-8DFC-41D4-A95F-65DFB2E73447}" dt="2025-06-26T13:33:53.806" v="41" actId="962"/>
        <pc:sldMkLst>
          <pc:docMk/>
          <pc:sldMk cId="4250565613" sldId="263"/>
        </pc:sldMkLst>
        <pc:spChg chg="add del mod">
          <ac:chgData name="Neemias Informatica Lima" userId="b77af7bd85500281" providerId="LiveId" clId="{7DAEB291-8DFC-41D4-A95F-65DFB2E73447}" dt="2025-06-26T13:32:48.366" v="16" actId="478"/>
          <ac:spMkLst>
            <pc:docMk/>
            <pc:sldMk cId="4250565613" sldId="263"/>
            <ac:spMk id="3" creationId="{F3604F67-A290-3A2E-2DC0-3F873A6127C5}"/>
          </ac:spMkLst>
        </pc:spChg>
        <pc:picChg chg="del">
          <ac:chgData name="Neemias Informatica Lima" userId="b77af7bd85500281" providerId="LiveId" clId="{7DAEB291-8DFC-41D4-A95F-65DFB2E73447}" dt="2025-06-26T13:32:21.647" v="7" actId="478"/>
          <ac:picMkLst>
            <pc:docMk/>
            <pc:sldMk cId="4250565613" sldId="263"/>
            <ac:picMk id="4" creationId="{990185E5-E4D2-B1E9-8879-5C12637E4F41}"/>
          </ac:picMkLst>
        </pc:picChg>
        <pc:picChg chg="add mod">
          <ac:chgData name="Neemias Informatica Lima" userId="b77af7bd85500281" providerId="LiveId" clId="{7DAEB291-8DFC-41D4-A95F-65DFB2E73447}" dt="2025-06-26T13:33:53.806" v="41" actId="962"/>
          <ac:picMkLst>
            <pc:docMk/>
            <pc:sldMk cId="4250565613" sldId="263"/>
            <ac:picMk id="6" creationId="{D6818A0E-17B2-8316-9DB4-23A886E73668}"/>
          </ac:picMkLst>
        </pc:picChg>
      </pc:sldChg>
      <pc:sldChg chg="addSp delSp modSp mod">
        <pc:chgData name="Neemias Informatica Lima" userId="b77af7bd85500281" providerId="LiveId" clId="{7DAEB291-8DFC-41D4-A95F-65DFB2E73447}" dt="2025-06-27T00:19:31.141" v="44" actId="962"/>
        <pc:sldMkLst>
          <pc:docMk/>
          <pc:sldMk cId="1328118797" sldId="264"/>
        </pc:sldMkLst>
        <pc:spChg chg="add del mod">
          <ac:chgData name="Neemias Informatica Lima" userId="b77af7bd85500281" providerId="LiveId" clId="{7DAEB291-8DFC-41D4-A95F-65DFB2E73447}" dt="2025-06-26T13:32:50.708" v="17" actId="478"/>
          <ac:spMkLst>
            <pc:docMk/>
            <pc:sldMk cId="1328118797" sldId="264"/>
            <ac:spMk id="3" creationId="{F9596BB5-3B1D-565C-5310-6470A8D3CFD6}"/>
          </ac:spMkLst>
        </pc:spChg>
        <pc:picChg chg="add mod">
          <ac:chgData name="Neemias Informatica Lima" userId="b77af7bd85500281" providerId="LiveId" clId="{7DAEB291-8DFC-41D4-A95F-65DFB2E73447}" dt="2025-06-27T00:19:31.141" v="44" actId="962"/>
          <ac:picMkLst>
            <pc:docMk/>
            <pc:sldMk cId="1328118797" sldId="264"/>
            <ac:picMk id="3" creationId="{7AFD59E2-F6C3-2B69-EF21-877776CA4614}"/>
          </ac:picMkLst>
        </pc:picChg>
        <pc:picChg chg="del">
          <ac:chgData name="Neemias Informatica Lima" userId="b77af7bd85500281" providerId="LiveId" clId="{7DAEB291-8DFC-41D4-A95F-65DFB2E73447}" dt="2025-06-26T13:32:23.251" v="8" actId="478"/>
          <ac:picMkLst>
            <pc:docMk/>
            <pc:sldMk cId="1328118797" sldId="264"/>
            <ac:picMk id="7" creationId="{358210C1-E40E-5B21-36F7-2AA8ADE000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E9BD7-F392-EBB4-9F17-204550D3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5A19D9-25F9-6622-E227-880A0326E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4E028F-EA18-8CF6-932C-D289654D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FD1F1-B40A-E1A5-ADBA-C7F2E58A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C9E74-9911-349C-DB40-CF316105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B0587-A958-13B6-05AF-AF4BFA25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CC134D-F69D-E3B0-F0EF-76C3B2D18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29790-53A9-8324-B61D-8239A831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5D55C3-3562-77F8-AF96-0C5E07C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B25E24-34A2-19BC-8446-E4365ABF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3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22422F-BB0D-56D1-AD46-6A75CEA8D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3416E-CD70-4F97-1DEA-A2EDF71F3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ED791E-5738-F625-7E8F-73453E55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8C3C9-0E8C-F14A-30A6-8B7A5580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17ECF-0FCE-DBBE-0947-31C89EED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10D34-1030-0583-058E-BC281954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A9F41E-8E20-2652-88BA-1BB8F292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DBBDB9-2CEF-E19E-125B-AF63CEF4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7E7B28-E82E-B54A-341F-07EB41A6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55B8E-0CCB-9B8C-C96F-E6F597CC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61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B73A6-F217-8FD0-E82A-3F8BF968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FA738B-7CD6-6334-0636-838201ED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ABE9A9-E1C5-D809-E088-DE736426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3CBCCF-7790-EC37-140D-CB71B42B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CBF845-A8E1-13B8-5409-3CA2D6C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92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C1509-4010-DFB0-A74B-0D7D02F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39F0C6-0C61-F3C6-D663-1FEEF429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4C3742-761D-E643-65A3-1E172FC44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CCB647-F807-5BFA-2E64-89E37C7C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206923-06D4-3D00-5ADE-7DEAFB43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EE9093-5A34-F165-9076-FAAFA6FB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8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90726-4892-185D-44FC-3C28D04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DC69F7-666E-6535-CE0F-D7ACE53DA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AEB827-8482-DAEF-D149-789B06C56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612DE6-26B4-B86C-B342-2E982ACD4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48512B-6099-66CB-02DD-00130E81B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BE550B-DEB4-45FE-A101-BC6B9162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06A371-E5F3-9598-B4CE-C4BFC519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19B801-0F74-B988-6520-09FD59F2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85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F1BFF-FB77-9485-6389-F01B56B1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2FAD1D-BF41-2953-56ED-5040AAB8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112563-A70E-FB4E-9B93-0893A517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4B10E2-9056-8891-0823-31AAA112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79A1C5-684D-AE29-EC72-3B0495A8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764258-7719-3FC9-3336-57D37359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69F5F5-D3B8-59D8-3482-A79CADFB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34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E5344-A383-9345-947E-8F79F158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6E3AED-9D65-3D20-DE9B-9EA7C85D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BBE1A0-E755-B070-5D02-1F6671BF8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AA6E92-8038-C8CD-BA52-96DF804C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0BA3E3-C12A-3892-B17D-9FF5ECAD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0A7CD-B692-D3A0-F36D-2E2B12C9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3743A-0739-5D93-6185-874540A7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311BCB-5009-7580-3C2B-A7E2E734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76D31B-38BE-26C4-2B08-B08B59D82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CE7FE7-AC61-3185-6608-E4DCA717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10A1C8-A0B5-F11E-EC61-067C2ADA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3CD44D-B6E9-F4C8-950F-841F550F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2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943A601-8664-FD60-90C7-642AD62F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6276FE-0F34-328A-EC64-5B9380DE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2E399-1158-A2ED-C0F4-97BC7FCEA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7253D-997C-F144-AC07-1039FCBC9EFA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CC45D-5202-146F-B79A-A079C6031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DF563-1405-ED7F-9233-0F82AC76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CAE08-821B-B24D-96EE-66B54E546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03D2C756-F254-F4F2-B429-9D0F9721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03A6109-5817-3004-B5EA-3D5927D49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C7718A43-66FD-D756-6E64-FD57438A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A4CE13C-750C-319C-E723-742ABF1B0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Diagrama, Texto&#10;&#10;O conteúdo gerado por IA pode estar incorreto.">
            <a:extLst>
              <a:ext uri="{FF2B5EF4-FFF2-40B4-BE49-F238E27FC236}">
                <a16:creationId xmlns:a16="http://schemas.microsoft.com/office/drawing/2014/main" id="{EE9F2AAC-7ACF-166E-2721-9EBABA3F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376992E8-0386-367F-695A-5560ABFA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01359F80-D4F9-3F5D-4A51-2E18BD50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99B53626-3A2C-F884-5D2B-707243402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D6818A0E-17B2-8316-9DB4-23A886E7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AFD59E2-F6C3-2B69-EF21-877776CA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8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2025-06-20T23:22:05Z</dcterms:created>
  <dcterms:modified xsi:type="dcterms:W3CDTF">2025-06-27T00:19:32Z</dcterms:modified>
</cp:coreProperties>
</file>