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5E9BD7-F392-EBB4-9F17-204550D31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5A19D9-25F9-6622-E227-880A0326E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4E028F-EA18-8CF6-932C-D289654D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BFD1F1-B40A-E1A5-ADBA-C7F2E58A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5C9E74-9911-349C-DB40-CF316105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1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B0587-A958-13B6-05AF-AF4BFA25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CC134D-F69D-E3B0-F0EF-76C3B2D18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829790-53A9-8324-B61D-8239A831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D55C3-3562-77F8-AF96-0C5E07CA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B25E24-34A2-19BC-8446-E4365ABF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23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22422F-BB0D-56D1-AD46-6A75CEA8D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23416E-CD70-4F97-1DEA-A2EDF71F3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ED791E-5738-F625-7E8F-73453E55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28C3C9-0E8C-F14A-30A6-8B7A5580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817ECF-0FCE-DBBE-0947-31C89EED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89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10D34-1030-0583-058E-BC281954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9F41E-8E20-2652-88BA-1BB8F292D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DBBDB9-2CEF-E19E-125B-AF63CEF4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7E7B28-E82E-B54A-341F-07EB41A6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D55B8E-0CCB-9B8C-C96F-E6F597CC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61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B73A6-F217-8FD0-E82A-3F8BF968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FA738B-7CD6-6334-0636-838201EDF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ABE9A9-E1C5-D809-E088-DE736426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3CBCCF-7790-EC37-140D-CB71B42B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CBF845-A8E1-13B8-5409-3CA2D6C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92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C1509-4010-DFB0-A74B-0D7D02FD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39F0C6-0C61-F3C6-D663-1FEEF4292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4C3742-761D-E643-65A3-1E172FC44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CCB647-F807-5BFA-2E64-89E37C7C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206923-06D4-3D00-5ADE-7DEAFB43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EE9093-5A34-F165-9076-FAAFA6FB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85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90726-4892-185D-44FC-3C28D041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DC69F7-666E-6535-CE0F-D7ACE53DA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AEB827-8482-DAEF-D149-789B06C56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612DE6-26B4-B86C-B342-2E982ACD4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B48512B-6099-66CB-02DD-00130E81B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DBE550B-DEB4-45FE-A101-BC6B91622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06A371-E5F3-9598-B4CE-C4BFC519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019B801-0F74-B988-6520-09FD59F2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85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F1BFF-FB77-9485-6389-F01B56B1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2FAD1D-BF41-2953-56ED-5040AAB8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112563-A70E-FB4E-9B93-0893A517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24B10E2-9056-8891-0823-31AAA112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58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E79A1C5-684D-AE29-EC72-3B0495A8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764258-7719-3FC9-3336-57D37359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69F5F5-D3B8-59D8-3482-A79CADFB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34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E5344-A383-9345-947E-8F79F158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6E3AED-9D65-3D20-DE9B-9EA7C85D2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BBE1A0-E755-B070-5D02-1F6671BF8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AA6E92-8038-C8CD-BA52-96DF804C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40BA3E3-C12A-3892-B17D-9FF5ECAD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00A7CD-B692-D3A0-F36D-2E2B12C9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80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3743A-0739-5D93-6185-874540A7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311BCB-5009-7580-3C2B-A7E2E7349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76D31B-38BE-26C4-2B08-B08B59D82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CE7FE7-AC61-3185-6608-E4DCA717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10A1C8-A0B5-F11E-EC61-067C2ADA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3CD44D-B6E9-F4C8-950F-841F550F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92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43A601-8664-FD60-90C7-642AD62F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6276FE-0F34-328A-EC64-5B9380DEF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2E399-1158-A2ED-C0F4-97BC7FCEA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67253D-997C-F144-AC07-1039FCBC9EFA}" type="datetimeFigureOut">
              <a:rPr lang="pt-BR" smtClean="0"/>
              <a:t>20/06/2025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8CC45D-5202-146F-B79A-A079C6031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DDF563-1405-ED7F-9233-0F82AC76C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0CAE08-821B-B24D-96EE-66B54E546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1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16311-641F-EFD7-47ED-38E0D7CFC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B46B70-C450-9D90-4E63-EB0F0E2247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DBF73E-4BFE-22A3-2390-A7A91BDE5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03A6109-5817-3004-B5EA-3D5927D49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5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7F45837-DAF3-CF06-A1BA-1CEE5AA5A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BAB9320-0F10-FF94-DB1B-97C86B343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94CB74D-6DEF-B02B-B9A3-B7DC20BAC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0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66FF8D3-0D71-AC79-2857-09127F4A9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92D72D5-6874-5C2D-6934-168827537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79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24A054D-9E7E-0BF7-41DE-033977DD4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6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90185E5-E4D2-B1E9-8879-5C12637E4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6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58210C1-E40E-5B21-36F7-2AA8ADE00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8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Gusttavo Santana</dc:creator>
  <cp:lastModifiedBy>Gusttavo Santana</cp:lastModifiedBy>
  <cp:revision>1</cp:revision>
  <dcterms:created xsi:type="dcterms:W3CDTF">2025-06-20T23:22:05Z</dcterms:created>
  <dcterms:modified xsi:type="dcterms:W3CDTF">2025-06-20T23:29:42Z</dcterms:modified>
</cp:coreProperties>
</file>