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3C7CB-5AB1-457D-9EE0-783105451C9A}" v="9" dt="2025-06-13T11:56:0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FD607DBE-B6F5-4918-BF03-C4F10680BDDB}"/>
    <pc:docChg chg="custSel addSld delSld modSld sldOrd">
      <pc:chgData name="Neemias Informatica Lima" userId="b77af7bd85500281" providerId="LiveId" clId="{FD607DBE-B6F5-4918-BF03-C4F10680BDDB}" dt="2025-06-06T20:36:08.235" v="43" actId="47"/>
      <pc:docMkLst>
        <pc:docMk/>
      </pc:docMkLst>
      <pc:sldChg chg="addSp delSp modSp mod">
        <pc:chgData name="Neemias Informatica Lima" userId="b77af7bd85500281" providerId="LiveId" clId="{FD607DBE-B6F5-4918-BF03-C4F10680BDDB}" dt="2025-06-06T20:35:11.185" v="33" actId="962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FD607DBE-B6F5-4918-BF03-C4F10680BDDB}" dt="2025-06-06T20:34:20.696" v="12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FD607DBE-B6F5-4918-BF03-C4F10680BDDB}" dt="2025-06-06T20:34:26.552" v="15" actId="962"/>
        <pc:sldMkLst>
          <pc:docMk/>
          <pc:sldMk cId="1291854988" sldId="259"/>
        </pc:sldMkLst>
        <pc:picChg chg="add mod">
          <ac:chgData name="Neemias Informatica Lima" userId="b77af7bd85500281" providerId="LiveId" clId="{FD607DBE-B6F5-4918-BF03-C4F10680BDDB}" dt="2025-06-06T20:34:26.552" v="15" actId="962"/>
          <ac:picMkLst>
            <pc:docMk/>
            <pc:sldMk cId="1291854988" sldId="259"/>
            <ac:picMk id="4" creationId="{DA2148AF-2378-24E9-2BED-F448FA4556A8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33.719" v="18" actId="962"/>
        <pc:sldMkLst>
          <pc:docMk/>
          <pc:sldMk cId="2442355266" sldId="260"/>
        </pc:sldMkLst>
        <pc:picChg chg="add mod">
          <ac:chgData name="Neemias Informatica Lima" userId="b77af7bd85500281" providerId="LiveId" clId="{FD607DBE-B6F5-4918-BF03-C4F10680BDDB}" dt="2025-06-06T20:34:33.719" v="18" actId="962"/>
          <ac:picMkLst>
            <pc:docMk/>
            <pc:sldMk cId="2442355266" sldId="260"/>
            <ac:picMk id="3" creationId="{61670BC5-1431-F70D-FF71-1D6F49625947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39.759" v="21" actId="962"/>
        <pc:sldMkLst>
          <pc:docMk/>
          <pc:sldMk cId="3253050866" sldId="261"/>
        </pc:sldMkLst>
        <pc:picChg chg="add mod">
          <ac:chgData name="Neemias Informatica Lima" userId="b77af7bd85500281" providerId="LiveId" clId="{FD607DBE-B6F5-4918-BF03-C4F10680BDDB}" dt="2025-06-06T20:34:39.759" v="21" actId="962"/>
          <ac:picMkLst>
            <pc:docMk/>
            <pc:sldMk cId="3253050866" sldId="261"/>
            <ac:picMk id="4" creationId="{E3EBDB35-378B-BAE3-8054-C1C543449F8B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45.510" v="24" actId="962"/>
        <pc:sldMkLst>
          <pc:docMk/>
          <pc:sldMk cId="2122455076" sldId="262"/>
        </pc:sldMkLst>
        <pc:picChg chg="add mod">
          <ac:chgData name="Neemias Informatica Lima" userId="b77af7bd85500281" providerId="LiveId" clId="{FD607DBE-B6F5-4918-BF03-C4F10680BDDB}" dt="2025-06-06T20:34:45.510" v="24" actId="962"/>
          <ac:picMkLst>
            <pc:docMk/>
            <pc:sldMk cId="2122455076" sldId="262"/>
            <ac:picMk id="4" creationId="{7C5A049A-45FF-EF39-CD70-32116DDCE60B}"/>
          </ac:picMkLst>
        </pc:picChg>
      </pc:sldChg>
      <pc:sldChg chg="addSp delSp modSp del mod">
        <pc:chgData name="Neemias Informatica Lima" userId="b77af7bd85500281" providerId="LiveId" clId="{FD607DBE-B6F5-4918-BF03-C4F10680BDDB}" dt="2025-06-06T20:36:08.235" v="43" actId="47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FD607DBE-B6F5-4918-BF03-C4F10680BDDB}" dt="2025-06-06T20:35:23.918" v="39" actId="962"/>
        <pc:sldMkLst>
          <pc:docMk/>
          <pc:sldMk cId="2622085872" sldId="264"/>
        </pc:sldMkLst>
        <pc:picChg chg="add mod">
          <ac:chgData name="Neemias Informatica Lima" userId="b77af7bd85500281" providerId="LiveId" clId="{FD607DBE-B6F5-4918-BF03-C4F10680BDDB}" dt="2025-06-06T20:35:23.918" v="39" actId="962"/>
          <ac:picMkLst>
            <pc:docMk/>
            <pc:sldMk cId="2622085872" sldId="264"/>
            <ac:picMk id="4" creationId="{7BE4D91C-D4F1-5B36-48CC-6B1CBB7CE9C3}"/>
          </ac:picMkLst>
        </pc:picChg>
      </pc:sldChg>
      <pc:sldChg chg="addSp delSp modSp mod">
        <pc:chgData name="Neemias Informatica Lima" userId="b77af7bd85500281" providerId="LiveId" clId="{FD607DBE-B6F5-4918-BF03-C4F10680BDDB}" dt="2025-06-06T20:35:18.844" v="36" actId="962"/>
        <pc:sldMkLst>
          <pc:docMk/>
          <pc:sldMk cId="646733435" sldId="266"/>
        </pc:sldMkLst>
        <pc:picChg chg="add mod">
          <ac:chgData name="Neemias Informatica Lima" userId="b77af7bd85500281" providerId="LiveId" clId="{FD607DBE-B6F5-4918-BF03-C4F10680BDDB}" dt="2025-06-06T20:35:18.844" v="36" actId="962"/>
          <ac:picMkLst>
            <pc:docMk/>
            <pc:sldMk cId="646733435" sldId="266"/>
            <ac:picMk id="4" creationId="{611530EF-E84D-747C-3F23-AAA370220468}"/>
          </ac:picMkLst>
        </pc:picChg>
      </pc:sldChg>
      <pc:sldChg chg="addSp modSp add mod ord">
        <pc:chgData name="Neemias Informatica Lima" userId="b77af7bd85500281" providerId="LiveId" clId="{FD607DBE-B6F5-4918-BF03-C4F10680BDDB}" dt="2025-06-06T20:35:04.729" v="30" actId="962"/>
        <pc:sldMkLst>
          <pc:docMk/>
          <pc:sldMk cId="371398698" sldId="267"/>
        </pc:sldMkLst>
        <pc:picChg chg="add mod">
          <ac:chgData name="Neemias Informatica Lima" userId="b77af7bd85500281" providerId="LiveId" clId="{FD607DBE-B6F5-4918-BF03-C4F10680BDDB}" dt="2025-06-06T20:35:04.729" v="30" actId="962"/>
          <ac:picMkLst>
            <pc:docMk/>
            <pc:sldMk cId="371398698" sldId="267"/>
            <ac:picMk id="3" creationId="{A63B75BF-495B-0FD7-6C68-ECD316BACA06}"/>
          </ac:picMkLst>
        </pc:picChg>
      </pc:sldChg>
    </pc:docChg>
  </pc:docChgLst>
  <pc:docChgLst>
    <pc:chgData name="Neemias Informatica Lima" userId="b77af7bd85500281" providerId="LiveId" clId="{C9E3C7CB-5AB1-457D-9EE0-783105451C9A}"/>
    <pc:docChg chg="custSel modSld">
      <pc:chgData name="Neemias Informatica Lima" userId="b77af7bd85500281" providerId="LiveId" clId="{C9E3C7CB-5AB1-457D-9EE0-783105451C9A}" dt="2025-06-13T11:56:05.257" v="36" actId="962"/>
      <pc:docMkLst>
        <pc:docMk/>
      </pc:docMkLst>
      <pc:sldChg chg="addSp delSp modSp mod">
        <pc:chgData name="Neemias Informatica Lima" userId="b77af7bd85500281" providerId="LiveId" clId="{C9E3C7CB-5AB1-457D-9EE0-783105451C9A}" dt="2025-06-13T11:54:51.395" v="12" actId="962"/>
        <pc:sldMkLst>
          <pc:docMk/>
          <pc:sldMk cId="4215358327" sldId="256"/>
        </pc:sldMkLst>
        <pc:picChg chg="add mod">
          <ac:chgData name="Neemias Informatica Lima" userId="b77af7bd85500281" providerId="LiveId" clId="{C9E3C7CB-5AB1-457D-9EE0-783105451C9A}" dt="2025-06-13T11:54:51.395" v="12" actId="962"/>
          <ac:picMkLst>
            <pc:docMk/>
            <pc:sldMk cId="4215358327" sldId="256"/>
            <ac:picMk id="3" creationId="{C06FCBB0-C097-9621-FFBA-C8507B9DC222}"/>
          </ac:picMkLst>
        </pc:picChg>
        <pc:picChg chg="del">
          <ac:chgData name="Neemias Informatica Lima" userId="b77af7bd85500281" providerId="LiveId" clId="{C9E3C7CB-5AB1-457D-9EE0-783105451C9A}" dt="2025-06-13T11:54:04.346" v="0" actId="478"/>
          <ac:picMkLst>
            <pc:docMk/>
            <pc:sldMk cId="4215358327" sldId="256"/>
            <ac:picMk id="4" creationId="{C82F63DA-91E6-B064-09A3-F1437D9122CA}"/>
          </ac:picMkLst>
        </pc:picChg>
      </pc:sldChg>
      <pc:sldChg chg="addSp delSp modSp mod">
        <pc:chgData name="Neemias Informatica Lima" userId="b77af7bd85500281" providerId="LiveId" clId="{C9E3C7CB-5AB1-457D-9EE0-783105451C9A}" dt="2025-06-13T11:54:58.483" v="15" actId="962"/>
        <pc:sldMkLst>
          <pc:docMk/>
          <pc:sldMk cId="2842826847" sldId="258"/>
        </pc:sldMkLst>
        <pc:picChg chg="add mod">
          <ac:chgData name="Neemias Informatica Lima" userId="b77af7bd85500281" providerId="LiveId" clId="{C9E3C7CB-5AB1-457D-9EE0-783105451C9A}" dt="2025-06-13T11:54:58.483" v="15" actId="962"/>
          <ac:picMkLst>
            <pc:docMk/>
            <pc:sldMk cId="2842826847" sldId="258"/>
            <ac:picMk id="3" creationId="{B8008F53-3A71-5CC1-ED1E-DCED4798322F}"/>
          </ac:picMkLst>
        </pc:picChg>
        <pc:picChg chg="del">
          <ac:chgData name="Neemias Informatica Lima" userId="b77af7bd85500281" providerId="LiveId" clId="{C9E3C7CB-5AB1-457D-9EE0-783105451C9A}" dt="2025-06-13T11:54:05.899" v="1" actId="478"/>
          <ac:picMkLst>
            <pc:docMk/>
            <pc:sldMk cId="2842826847" sldId="258"/>
            <ac:picMk id="4" creationId="{DA10DD07-2E1E-28FC-2B85-1EEBB04A9C72}"/>
          </ac:picMkLst>
        </pc:picChg>
      </pc:sldChg>
      <pc:sldChg chg="addSp delSp modSp mod">
        <pc:chgData name="Neemias Informatica Lima" userId="b77af7bd85500281" providerId="LiveId" clId="{C9E3C7CB-5AB1-457D-9EE0-783105451C9A}" dt="2025-06-13T11:55:16.389" v="21" actId="962"/>
        <pc:sldMkLst>
          <pc:docMk/>
          <pc:sldMk cId="1291854988" sldId="259"/>
        </pc:sldMkLst>
        <pc:picChg chg="add mod">
          <ac:chgData name="Neemias Informatica Lima" userId="b77af7bd85500281" providerId="LiveId" clId="{C9E3C7CB-5AB1-457D-9EE0-783105451C9A}" dt="2025-06-13T11:55:16.389" v="21" actId="962"/>
          <ac:picMkLst>
            <pc:docMk/>
            <pc:sldMk cId="1291854988" sldId="259"/>
            <ac:picMk id="3" creationId="{272BA000-931D-F512-D91B-CCADD0E65584}"/>
          </ac:picMkLst>
        </pc:picChg>
        <pc:picChg chg="del mod">
          <ac:chgData name="Neemias Informatica Lima" userId="b77af7bd85500281" providerId="LiveId" clId="{C9E3C7CB-5AB1-457D-9EE0-783105451C9A}" dt="2025-06-13T11:54:08.596" v="4" actId="478"/>
          <ac:picMkLst>
            <pc:docMk/>
            <pc:sldMk cId="1291854988" sldId="259"/>
            <ac:picMk id="4" creationId="{DA2148AF-2378-24E9-2BED-F448FA4556A8}"/>
          </ac:picMkLst>
        </pc:picChg>
      </pc:sldChg>
      <pc:sldChg chg="addSp delSp modSp mod">
        <pc:chgData name="Neemias Informatica Lima" userId="b77af7bd85500281" providerId="LiveId" clId="{C9E3C7CB-5AB1-457D-9EE0-783105451C9A}" dt="2025-06-13T11:55:27.061" v="24" actId="962"/>
        <pc:sldMkLst>
          <pc:docMk/>
          <pc:sldMk cId="2442355266" sldId="260"/>
        </pc:sldMkLst>
        <pc:picChg chg="del">
          <ac:chgData name="Neemias Informatica Lima" userId="b77af7bd85500281" providerId="LiveId" clId="{C9E3C7CB-5AB1-457D-9EE0-783105451C9A}" dt="2025-06-13T11:54:09.770" v="5" actId="478"/>
          <ac:picMkLst>
            <pc:docMk/>
            <pc:sldMk cId="2442355266" sldId="260"/>
            <ac:picMk id="3" creationId="{61670BC5-1431-F70D-FF71-1D6F49625947}"/>
          </ac:picMkLst>
        </pc:picChg>
        <pc:picChg chg="add mod">
          <ac:chgData name="Neemias Informatica Lima" userId="b77af7bd85500281" providerId="LiveId" clId="{C9E3C7CB-5AB1-457D-9EE0-783105451C9A}" dt="2025-06-13T11:55:27.061" v="24" actId="962"/>
          <ac:picMkLst>
            <pc:docMk/>
            <pc:sldMk cId="2442355266" sldId="260"/>
            <ac:picMk id="4" creationId="{6DCC23A9-3C83-5F6F-01C1-D447F2251F3C}"/>
          </ac:picMkLst>
        </pc:picChg>
      </pc:sldChg>
      <pc:sldChg chg="addSp delSp modSp mod">
        <pc:chgData name="Neemias Informatica Lima" userId="b77af7bd85500281" providerId="LiveId" clId="{C9E3C7CB-5AB1-457D-9EE0-783105451C9A}" dt="2025-06-13T11:55:33.353" v="27" actId="962"/>
        <pc:sldMkLst>
          <pc:docMk/>
          <pc:sldMk cId="3253050866" sldId="261"/>
        </pc:sldMkLst>
        <pc:picChg chg="add mod">
          <ac:chgData name="Neemias Informatica Lima" userId="b77af7bd85500281" providerId="LiveId" clId="{C9E3C7CB-5AB1-457D-9EE0-783105451C9A}" dt="2025-06-13T11:55:33.353" v="27" actId="962"/>
          <ac:picMkLst>
            <pc:docMk/>
            <pc:sldMk cId="3253050866" sldId="261"/>
            <ac:picMk id="3" creationId="{1350541E-007E-C384-A1BD-8D979D0B5B14}"/>
          </ac:picMkLst>
        </pc:picChg>
        <pc:picChg chg="del">
          <ac:chgData name="Neemias Informatica Lima" userId="b77af7bd85500281" providerId="LiveId" clId="{C9E3C7CB-5AB1-457D-9EE0-783105451C9A}" dt="2025-06-13T11:54:11.596" v="6" actId="478"/>
          <ac:picMkLst>
            <pc:docMk/>
            <pc:sldMk cId="3253050866" sldId="261"/>
            <ac:picMk id="4" creationId="{E3EBDB35-378B-BAE3-8054-C1C543449F8B}"/>
          </ac:picMkLst>
        </pc:picChg>
      </pc:sldChg>
      <pc:sldChg chg="addSp delSp modSp mod">
        <pc:chgData name="Neemias Informatica Lima" userId="b77af7bd85500281" providerId="LiveId" clId="{C9E3C7CB-5AB1-457D-9EE0-783105451C9A}" dt="2025-06-13T11:55:39.969" v="30" actId="962"/>
        <pc:sldMkLst>
          <pc:docMk/>
          <pc:sldMk cId="2122455076" sldId="262"/>
        </pc:sldMkLst>
        <pc:picChg chg="add mod">
          <ac:chgData name="Neemias Informatica Lima" userId="b77af7bd85500281" providerId="LiveId" clId="{C9E3C7CB-5AB1-457D-9EE0-783105451C9A}" dt="2025-06-13T11:55:39.969" v="30" actId="962"/>
          <ac:picMkLst>
            <pc:docMk/>
            <pc:sldMk cId="2122455076" sldId="262"/>
            <ac:picMk id="3" creationId="{2B60C909-A64E-8C08-D63A-BA4482CC15A9}"/>
          </ac:picMkLst>
        </pc:picChg>
        <pc:picChg chg="del">
          <ac:chgData name="Neemias Informatica Lima" userId="b77af7bd85500281" providerId="LiveId" clId="{C9E3C7CB-5AB1-457D-9EE0-783105451C9A}" dt="2025-06-13T11:54:13.380" v="7" actId="478"/>
          <ac:picMkLst>
            <pc:docMk/>
            <pc:sldMk cId="2122455076" sldId="262"/>
            <ac:picMk id="4" creationId="{7C5A049A-45FF-EF39-CD70-32116DDCE60B}"/>
          </ac:picMkLst>
        </pc:picChg>
      </pc:sldChg>
      <pc:sldChg chg="addSp delSp modSp mod">
        <pc:chgData name="Neemias Informatica Lima" userId="b77af7bd85500281" providerId="LiveId" clId="{C9E3C7CB-5AB1-457D-9EE0-783105451C9A}" dt="2025-06-13T11:55:59.108" v="33" actId="962"/>
        <pc:sldMkLst>
          <pc:docMk/>
          <pc:sldMk cId="2622085872" sldId="264"/>
        </pc:sldMkLst>
        <pc:picChg chg="add mod">
          <ac:chgData name="Neemias Informatica Lima" userId="b77af7bd85500281" providerId="LiveId" clId="{C9E3C7CB-5AB1-457D-9EE0-783105451C9A}" dt="2025-06-13T11:55:59.108" v="33" actId="962"/>
          <ac:picMkLst>
            <pc:docMk/>
            <pc:sldMk cId="2622085872" sldId="264"/>
            <ac:picMk id="3" creationId="{F9C966AD-332F-2614-3F81-EB785F12D393}"/>
          </ac:picMkLst>
        </pc:picChg>
        <pc:picChg chg="del">
          <ac:chgData name="Neemias Informatica Lima" userId="b77af7bd85500281" providerId="LiveId" clId="{C9E3C7CB-5AB1-457D-9EE0-783105451C9A}" dt="2025-06-13T11:54:14.596" v="8" actId="478"/>
          <ac:picMkLst>
            <pc:docMk/>
            <pc:sldMk cId="2622085872" sldId="264"/>
            <ac:picMk id="4" creationId="{7BE4D91C-D4F1-5B36-48CC-6B1CBB7CE9C3}"/>
          </ac:picMkLst>
        </pc:picChg>
      </pc:sldChg>
      <pc:sldChg chg="addSp delSp modSp mod">
        <pc:chgData name="Neemias Informatica Lima" userId="b77af7bd85500281" providerId="LiveId" clId="{C9E3C7CB-5AB1-457D-9EE0-783105451C9A}" dt="2025-06-13T11:56:05.257" v="36" actId="962"/>
        <pc:sldMkLst>
          <pc:docMk/>
          <pc:sldMk cId="646733435" sldId="266"/>
        </pc:sldMkLst>
        <pc:picChg chg="add mod">
          <ac:chgData name="Neemias Informatica Lima" userId="b77af7bd85500281" providerId="LiveId" clId="{C9E3C7CB-5AB1-457D-9EE0-783105451C9A}" dt="2025-06-13T11:56:05.257" v="36" actId="962"/>
          <ac:picMkLst>
            <pc:docMk/>
            <pc:sldMk cId="646733435" sldId="266"/>
            <ac:picMk id="3" creationId="{D235EEFF-D6B1-2629-2B66-5C88A8EA385C}"/>
          </ac:picMkLst>
        </pc:picChg>
        <pc:picChg chg="del">
          <ac:chgData name="Neemias Informatica Lima" userId="b77af7bd85500281" providerId="LiveId" clId="{C9E3C7CB-5AB1-457D-9EE0-783105451C9A}" dt="2025-06-13T11:54:16.244" v="9" actId="478"/>
          <ac:picMkLst>
            <pc:docMk/>
            <pc:sldMk cId="646733435" sldId="266"/>
            <ac:picMk id="4" creationId="{611530EF-E84D-747C-3F23-AAA370220468}"/>
          </ac:picMkLst>
        </pc:picChg>
      </pc:sldChg>
      <pc:sldChg chg="addSp delSp modSp mod">
        <pc:chgData name="Neemias Informatica Lima" userId="b77af7bd85500281" providerId="LiveId" clId="{C9E3C7CB-5AB1-457D-9EE0-783105451C9A}" dt="2025-06-13T11:55:09.935" v="18" actId="962"/>
        <pc:sldMkLst>
          <pc:docMk/>
          <pc:sldMk cId="371398698" sldId="267"/>
        </pc:sldMkLst>
        <pc:picChg chg="del">
          <ac:chgData name="Neemias Informatica Lima" userId="b77af7bd85500281" providerId="LiveId" clId="{C9E3C7CB-5AB1-457D-9EE0-783105451C9A}" dt="2025-06-13T11:54:07.627" v="2" actId="478"/>
          <ac:picMkLst>
            <pc:docMk/>
            <pc:sldMk cId="371398698" sldId="267"/>
            <ac:picMk id="3" creationId="{A63B75BF-495B-0FD7-6C68-ECD316BACA06}"/>
          </ac:picMkLst>
        </pc:picChg>
        <pc:picChg chg="add mod">
          <ac:chgData name="Neemias Informatica Lima" userId="b77af7bd85500281" providerId="LiveId" clId="{C9E3C7CB-5AB1-457D-9EE0-783105451C9A}" dt="2025-06-13T11:55:09.935" v="18" actId="962"/>
          <ac:picMkLst>
            <pc:docMk/>
            <pc:sldMk cId="371398698" sldId="267"/>
            <ac:picMk id="4" creationId="{9D1420A1-4613-0E6E-9653-54ACFD677181}"/>
          </ac:picMkLst>
        </pc:picChg>
      </pc:sldChg>
    </pc:docChg>
  </pc:docChgLst>
  <pc:docChgLst>
    <pc:chgData name="Neemias Informatica Lima" userId="b77af7bd85500281" providerId="LiveId" clId="{881E203B-B0EE-4948-A9E1-0BEE4492FA83}"/>
    <pc:docChg chg="custSel addSld delSld modSld">
      <pc:chgData name="Neemias Informatica Lima" userId="b77af7bd85500281" providerId="LiveId" clId="{881E203B-B0EE-4948-A9E1-0BEE4492FA83}" dt="2025-04-25T00:30:40.250" v="57" actId="14100"/>
      <pc:docMkLst>
        <pc:docMk/>
      </pc:docMkLst>
      <pc:sldChg chg="addSp delSp modSp mod">
        <pc:chgData name="Neemias Informatica Lima" userId="b77af7bd85500281" providerId="LiveId" clId="{881E203B-B0EE-4948-A9E1-0BEE4492FA83}" dt="2025-04-25T00:28:22.766" v="10" actId="27614"/>
        <pc:sldMkLst>
          <pc:docMk/>
          <pc:sldMk cId="4215358327" sldId="256"/>
        </pc:sldMkLst>
      </pc:sldChg>
      <pc:sldChg chg="del">
        <pc:chgData name="Neemias Informatica Lima" userId="b77af7bd85500281" providerId="LiveId" clId="{881E203B-B0EE-4948-A9E1-0BEE4492FA83}" dt="2025-04-25T00:22:39.568" v="1" actId="47"/>
        <pc:sldMkLst>
          <pc:docMk/>
          <pc:sldMk cId="1188585159" sldId="257"/>
        </pc:sldMkLst>
      </pc:sldChg>
      <pc:sldChg chg="addSp delSp modSp mod">
        <pc:chgData name="Neemias Informatica Lima" userId="b77af7bd85500281" providerId="LiveId" clId="{881E203B-B0EE-4948-A9E1-0BEE4492FA83}" dt="2025-04-25T00:28:39.991" v="20" actId="14100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881E203B-B0EE-4948-A9E1-0BEE4492FA83}" dt="2025-04-25T00:28:53.937" v="25" actId="14100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881E203B-B0EE-4948-A9E1-0BEE4492FA83}" dt="2025-04-25T00:29:07.910" v="31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881E203B-B0EE-4948-A9E1-0BEE4492FA83}" dt="2025-04-25T00:29:20.036" v="36" actId="14100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881E203B-B0EE-4948-A9E1-0BEE4492FA83}" dt="2025-04-25T00:29:32.767" v="41" actId="14100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881E203B-B0EE-4948-A9E1-0BEE4492FA83}" dt="2025-04-25T00:29:48.026" v="46" actId="14100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881E203B-B0EE-4948-A9E1-0BEE4492FA83}" dt="2025-04-25T00:30:26.414" v="52" actId="14100"/>
        <pc:sldMkLst>
          <pc:docMk/>
          <pc:sldMk cId="2622085872" sldId="264"/>
        </pc:sldMkLst>
      </pc:sldChg>
      <pc:sldChg chg="addSp delSp modSp add mod">
        <pc:chgData name="Neemias Informatica Lima" userId="b77af7bd85500281" providerId="LiveId" clId="{881E203B-B0EE-4948-A9E1-0BEE4492FA83}" dt="2025-04-25T00:30:40.250" v="57" actId="14100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D2A0668B-E38D-4AE0-93A0-21F0FECC7B5D}"/>
    <pc:docChg chg="custSel modSld">
      <pc:chgData name="Neemias Informatica Lima" userId="b77af7bd85500281" providerId="LiveId" clId="{D2A0668B-E38D-4AE0-93A0-21F0FECC7B5D}" dt="2025-05-09T19:01:05.581" v="34" actId="962"/>
      <pc:docMkLst>
        <pc:docMk/>
      </pc:docMkLst>
      <pc:sldChg chg="addSp delSp modSp mod">
        <pc:chgData name="Neemias Informatica Lima" userId="b77af7bd85500281" providerId="LiveId" clId="{D2A0668B-E38D-4AE0-93A0-21F0FECC7B5D}" dt="2025-05-08T14:28:56.948" v="11" actId="27614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D2A0668B-E38D-4AE0-93A0-21F0FECC7B5D}" dt="2025-05-08T14:29:07.291" v="14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D2A0668B-E38D-4AE0-93A0-21F0FECC7B5D}" dt="2025-05-08T14:29:14.224" v="17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D2A0668B-E38D-4AE0-93A0-21F0FECC7B5D}" dt="2025-05-08T14:29:21.475" v="20" actId="962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D2A0668B-E38D-4AE0-93A0-21F0FECC7B5D}" dt="2025-05-08T14:29:29.411" v="23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D2A0668B-E38D-4AE0-93A0-21F0FECC7B5D}" dt="2025-05-08T14:29:35.261" v="26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D2A0668B-E38D-4AE0-93A0-21F0FECC7B5D}" dt="2025-05-08T14:29:43.541" v="28" actId="27614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D2A0668B-E38D-4AE0-93A0-21F0FECC7B5D}" dt="2025-05-08T20:11:10.611" v="31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D2A0668B-E38D-4AE0-93A0-21F0FECC7B5D}" dt="2025-05-09T19:01:05.581" v="34" actId="962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4379838B-5766-484A-B578-67679F9E8B47}"/>
    <pc:docChg chg="undo custSel modSld">
      <pc:chgData name="Neemias Informatica Lima" userId="b77af7bd85500281" providerId="LiveId" clId="{4379838B-5766-484A-B578-67679F9E8B47}" dt="2025-05-02T11:14:35.962" v="53" actId="962"/>
      <pc:docMkLst>
        <pc:docMk/>
      </pc:docMkLst>
      <pc:sldChg chg="addSp delSp modSp mod">
        <pc:chgData name="Neemias Informatica Lima" userId="b77af7bd85500281" providerId="LiveId" clId="{4379838B-5766-484A-B578-67679F9E8B47}" dt="2025-05-02T00:06:05.824" v="15" actId="962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4379838B-5766-484A-B578-67679F9E8B47}" dt="2025-05-02T00:06:13.679" v="18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4379838B-5766-484A-B578-67679F9E8B47}" dt="2025-05-02T00:06:24.418" v="21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4379838B-5766-484A-B578-67679F9E8B47}" dt="2025-05-02T00:07:09.089" v="25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4379838B-5766-484A-B578-67679F9E8B47}" dt="2025-05-02T00:07:26.863" v="34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4379838B-5766-484A-B578-67679F9E8B47}" dt="2025-05-02T00:07:51.901" v="44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4379838B-5766-484A-B578-67679F9E8B47}" dt="2025-05-02T00:08:00.154" v="47" actId="962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4379838B-5766-484A-B578-67679F9E8B47}" dt="2025-05-02T00:08:06.838" v="50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4379838B-5766-484A-B578-67679F9E8B47}" dt="2025-05-02T11:14:35.962" v="53" actId="962"/>
        <pc:sldMkLst>
          <pc:docMk/>
          <pc:sldMk cId="64673343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EF27F-BE84-48C0-3D30-6A7436E3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FABD1-41CA-0929-2F3D-2ECB0CB3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4F970-9FFC-24EA-DF89-8A321C3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254F-31A7-7126-49A1-5EC32B5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6857-2241-9B21-D0DD-73588EE5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659-2A92-B88B-4ADD-DD0DA7B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BF6F3-84BB-83A0-977B-6070C6F3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44D96-B5AF-D0D2-6B15-45A370CF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1683-664A-BD99-2E0D-63D1A39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CA0F4-4314-D7A3-43EB-7EBBAD5E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CFAD-7CB5-CD22-E002-A4770FCC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5190D-EB69-DC13-183D-EC6E7415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AFD37-1ECA-4ED6-44A4-160A1DD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6DCB-1361-B98E-AA36-589F489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AA514-F41B-B772-85AC-63D2525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74F6-E45A-EEFF-397C-CFF8751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1EB23-7DD0-8547-77EA-47BCDF7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41532-FAAC-B981-5867-6C01FF9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BF2C2-F807-DB3B-19F3-C25EC4C1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A255-CD14-B631-498E-1B73BF6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DB95-C55E-208D-A4BA-F639EB7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A9F21-228E-5478-3587-A3CD6F4E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AE372-1351-00E4-C3F3-C1D47FB3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5FFF8-843D-C3B3-E428-BED712A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9CA-DDA2-5E56-A80F-1E4728ED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5657-4BD8-84B9-A272-284C6E9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9AC3-C07D-08F4-7252-82EA19D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713FEC-C9CA-1F13-6BDC-8C77C4B6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FA0BD-7156-1040-1C7D-E6AD0E9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9E152-2F42-B74B-5DFC-F6CD3009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385B-242B-1DCF-FD68-60251BE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BB52-BDE7-F9FB-BACF-E572469A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85AF7-F103-38EC-AD3B-C324611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454A7-F76A-6829-B5E3-71BCBC61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86A34B-89AB-1F87-0BB3-B9533052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8B318-DE26-6127-7725-9A6DCC28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168D7B-81FC-5469-36FC-7E39CC3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C7B99-0508-A7F0-92A2-4362477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C887FB-2DF8-DA42-BB21-F478E62B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0C3-FDE2-B8AD-800B-18775EE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878F9-DAA0-3DE1-DF4E-CD845C3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09D672-1DC4-8D6E-9311-F91AC47F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F9C215-7FC9-A18D-776C-C69819C0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2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B921AD-5954-72BD-5AAD-5A73EA7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2BCDD4-45A7-C17F-C1E0-86471D6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8852D-B144-3B2B-9738-12B1AC2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F88D2-ADAE-8CB1-5A77-14E7DA3F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F91F8-54BB-5BA8-6F9F-FF26ABA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C737D-8071-A308-7FFF-0C027F0B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30EAD-5546-C688-3AC7-3E4867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EFF14A-63BE-A9CC-1E92-262D2A9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C1864-458B-A46C-A14E-6A0CEB21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7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2D05-615A-2427-639A-C07844D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6D9F41-847B-A3B5-3DC4-97E573CB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BD00D-7783-5706-3AB5-8F4099E7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E5FB1-1E21-1748-062B-60637662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00C11-A953-A2A8-CBD8-D3E66C9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7DEA9-73CB-0049-476A-916B1AB9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6A9F1D-2366-2BE0-5ED7-4FF8D2B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3D49B-F21B-7B7C-043A-E06F2D8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3B401-BCF0-A09B-5D8A-8EC3A17B4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9D106-282F-574F-942C-C45036C3DA8A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52682-DD61-B495-D090-CE9BB7FB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5622D-0E12-1E4D-982D-37431775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C06FCBB0-C097-9621-FFBA-C8507B9D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D36-9389-25D8-8708-61F2A073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09C3DE-9A8D-259B-E622-D7229D9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19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8008F53-3A71-5CC1-ED1E-DCED4798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41C7-6D9D-ED6D-D0F0-2DB70AFE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, Linha do tempo&#10;&#10;O conteúdo gerado por IA pode estar incorreto.">
            <a:extLst>
              <a:ext uri="{FF2B5EF4-FFF2-40B4-BE49-F238E27FC236}">
                <a16:creationId xmlns:a16="http://schemas.microsoft.com/office/drawing/2014/main" id="{9D1420A1-4613-0E6E-9653-54ACFD67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272BA000-931D-F512-D91B-CCADD0E6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6DCC23A9-3C83-5F6F-01C1-D447F225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1350541E-007E-C384-A1BD-8D979D0B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2B60C909-A64E-8C08-D63A-BA4482CC1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9C966AD-332F-2614-3F81-EB785F12D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70CF-B43D-3FE8-294D-6CEBC63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vro aberto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D235EEFF-D6B1-2629-2B66-5C88A8EA3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2025-04-18T21:17:50Z</dcterms:created>
  <dcterms:modified xsi:type="dcterms:W3CDTF">2025-06-13T11:56:07Z</dcterms:modified>
</cp:coreProperties>
</file>