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66C027-6360-9267-DF02-7F421136D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8DA07B8-B38E-E1E4-C3F8-CD4675489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6A4B54-305C-837C-FB29-81E54A7B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FDE0B4-75CC-CDB7-A622-F11118E29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BB2A14-BA88-C2EF-77DE-C4D4B8E4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68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8856F-00BF-BCC0-5457-ED4D01E0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309C28-8DFB-1E9E-C8C5-0094C3440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EAFFF5-C6B2-C2EA-4594-CC1546BB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638570-C056-80DF-ACB8-D6456140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21CCAF-6CE3-EA90-E698-AB07A846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59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886AE87-CCC5-8A5F-E02F-FF07B4E152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5DBADEA-BC9F-A7E5-4530-5EC50E453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E5BE4C-9CC1-063B-17B5-FDF2F9B5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F1706C-43B9-C03C-B91E-936ED6132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768456-78C0-3CA2-2DFB-5D2203B22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83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402D9-12A8-F1C5-CF9E-0CFC709BA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36E00C-7915-6038-05CB-3B6C848CE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5543874-1E00-810B-EA43-64380D06A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56E574-83F1-C143-EA18-73734688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6FF33D-C604-E65E-37CC-971ED3BEE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06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D0B94C-841F-FC15-9753-74820AE5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D5B9DC-26BD-D554-49D9-BD1BB539D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5B7072-9D65-8D4C-3AB6-9F32A9896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49E5D0-077B-E649-1F49-E5FCD85C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B5CB3A-FEF6-8991-CD8B-9E2920B4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342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4485B-9534-CD74-5B87-B6578D0A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A988BD-AACE-65B6-B7D7-C5E188F4D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9700E80-5679-9C1C-6A13-A0063A1B4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3CD9CD-221E-F3CE-FD03-F7C36D51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F63A3B-A434-E48E-16F7-5D2DF1DB6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C8A54C5-C141-A17A-95D7-DBB2C92D4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79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52AFA-7E2A-07F2-A52C-99F0B4D80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A860B3-AE6A-F9E3-DCDC-0021CEE63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79C691-79A1-A941-C5EE-E614A8DBA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40C2040-86EC-DC61-F981-B51EE9E4C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67C5237-3AE6-CC17-B8A8-975BA6427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0BD96F3-D7E1-5DDE-8FFE-36236FCD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FAFB8EF-C20F-4E5C-7D4B-ECAA86E6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B6DACFE-838C-A673-4625-334466B0D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238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073034-E05D-ACC2-D96B-500C05156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8D14E00-E79A-4D8F-A523-CB982BE88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63D5CA-4192-7D41-BD69-B2F09FD42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5A4FF0C-C142-0F57-437F-803414B6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21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82D643A-B7C1-CE23-0C21-398F33F6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39369BF-5206-BAFC-1368-F3645243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028CACB-EBE0-16FD-8CD3-CC8720FF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188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AEE31-98B5-FD1E-84FD-36DF5119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8F271F-E0B9-2559-5AE3-A9AAE789A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C7B065-5872-45B7-4A74-CFF2CF544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377A68-A1CB-7917-AFFA-9A911FE09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66027E-3A2F-E6A6-7139-1D2E47FF6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77EF16A-280A-D059-A685-3FF7F1A2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6055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70B2A-4BED-2C80-3661-E0F52C8FF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A7BEAA0-CFDF-2459-103B-C56907810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618E3C8-9043-A442-3F63-BAACCFD0B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7DD3A76-3E6F-3D8B-6A64-92D60FCC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525AF67-C5FB-9DEA-AF4B-D4746F2E9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E59AE0-E964-D511-1D98-07741D14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521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EC779AF-56BD-3F45-5CAB-83797A95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019DF0-3F83-3F9A-4B2F-43C9997B9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6F260B-4893-E0E4-7816-3EF538D57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7B3940-6637-CF4B-B060-DC14AB16D24A}" type="datetimeFigureOut">
              <a:rPr lang="pt-BR" smtClean="0"/>
              <a:t>30/05/2025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08ED8B-056E-CC63-8CC7-2E9D6D387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611E21-B212-12D6-EA07-83E9C5D5F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C6E5CA-95E9-A645-BF84-7C81BE22BC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46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68372-B7DB-3DC9-19F9-A8228417B3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F6E1E5-3045-E9B0-5ECB-865C03C896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BF7064-D50D-B956-0F06-AE0759566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50"/>
            <a:ext cx="12155765" cy="68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79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556404F-7C71-2724-B06F-EA0C2A842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15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3E68F0E-F8B3-C5F6-0098-EECF7CF70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3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3994044-8FB5-C026-6FF1-2BBFFE165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490C573-5029-301C-A401-EAC9168F9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83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97AB1F3-8983-D9E2-2A95-2D1A45811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88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C6CFB53-7A77-E7B9-97E2-DCA1DA11B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30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AD71CA5-254D-70A3-81FF-6587DBE5B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1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B5012F8-579B-1334-8130-339F89765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88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0BDD227-D69A-8128-BB0F-7A61AB361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37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Gusttavo Santana</dc:creator>
  <cp:lastModifiedBy>Gusttavo Santana</cp:lastModifiedBy>
  <cp:revision>2</cp:revision>
  <dcterms:created xsi:type="dcterms:W3CDTF">2025-05-30T16:43:27Z</dcterms:created>
  <dcterms:modified xsi:type="dcterms:W3CDTF">2025-05-30T16:55:06Z</dcterms:modified>
</cp:coreProperties>
</file>